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9"/>
  </p:notesMasterIdLst>
  <p:sldIdLst>
    <p:sldId id="11423" r:id="rId3"/>
    <p:sldId id="11415" r:id="rId4"/>
    <p:sldId id="11414" r:id="rId5"/>
    <p:sldId id="11413" r:id="rId6"/>
    <p:sldId id="11431" r:id="rId7"/>
    <p:sldId id="11422" r:id="rId8"/>
  </p:sldIdLst>
  <p:sldSz cx="12192000" cy="6858000"/>
  <p:notesSz cx="6858000" cy="9144000"/>
  <p:defaultTextStyle>
    <a:defPPr>
      <a:defRPr lang="en-M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3"/>
    <p:restoredTop sz="97248"/>
  </p:normalViewPr>
  <p:slideViewPr>
    <p:cSldViewPr snapToGrid="0" snapToObjects="1" showGuides="1">
      <p:cViewPr varScale="1">
        <p:scale>
          <a:sx n="174" d="100"/>
          <a:sy n="174" d="100"/>
        </p:scale>
        <p:origin x="72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C2157-512B-4775-863E-DBA29B17BD0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B66267-62C3-4BA0-B71B-B34B23BE175E}">
      <dgm:prSet phldrT="[Text]" custT="1"/>
      <dgm:spPr>
        <a:solidFill>
          <a:srgbClr val="46A0DD"/>
        </a:solidFill>
      </dgm:spPr>
      <dgm:t>
        <a:bodyPr/>
        <a:lstStyle/>
        <a:p>
          <a:pPr rtl="0"/>
          <a:r>
            <a:rPr lang="en-GB" sz="3200">
              <a:solidFill>
                <a:schemeClr val="bg1"/>
              </a:solidFill>
            </a:rPr>
            <a:t>Regulation</a:t>
          </a:r>
          <a:r>
            <a:rPr lang="en-GB" sz="4000">
              <a:solidFill>
                <a:schemeClr val="bg1"/>
              </a:solidFill>
              <a:latin typeface="Calibri Light" panose="020F0302020204030204"/>
            </a:rPr>
            <a:t> </a:t>
          </a:r>
          <a:endParaRPr lang="en-GB" sz="4000">
            <a:solidFill>
              <a:schemeClr val="bg1"/>
            </a:solidFill>
          </a:endParaRPr>
        </a:p>
      </dgm:t>
    </dgm:pt>
    <dgm:pt modelId="{D21BA5C0-F0F8-4E76-8A7C-23AFBD94FF19}" type="parTrans" cxnId="{3E626E42-EB1D-4F70-AD31-E1729B91D72E}">
      <dgm:prSet/>
      <dgm:spPr/>
      <dgm:t>
        <a:bodyPr/>
        <a:lstStyle/>
        <a:p>
          <a:endParaRPr lang="en-GB"/>
        </a:p>
      </dgm:t>
    </dgm:pt>
    <dgm:pt modelId="{A1A57ED3-FB90-483F-9E8A-61C61D978E1E}" type="sibTrans" cxnId="{3E626E42-EB1D-4F70-AD31-E1729B91D72E}">
      <dgm:prSet/>
      <dgm:spPr/>
      <dgm:t>
        <a:bodyPr/>
        <a:lstStyle/>
        <a:p>
          <a:endParaRPr lang="en-GB"/>
        </a:p>
      </dgm:t>
    </dgm:pt>
    <dgm:pt modelId="{E481927F-2A13-43B4-8EF3-5AC74D9582D4}">
      <dgm:prSet phldrT="[Text]" custT="1"/>
      <dgm:spPr>
        <a:solidFill>
          <a:srgbClr val="6AB3E4"/>
        </a:solidFill>
      </dgm:spPr>
      <dgm:t>
        <a:bodyPr/>
        <a:lstStyle/>
        <a:p>
          <a:r>
            <a:rPr lang="en-GB" sz="3200"/>
            <a:t>Society</a:t>
          </a:r>
        </a:p>
      </dgm:t>
    </dgm:pt>
    <dgm:pt modelId="{A23602A4-DC49-429E-8B30-D3410324EA47}" type="parTrans" cxnId="{76BE19D3-4CBD-4E79-9609-416E673D35A1}">
      <dgm:prSet/>
      <dgm:spPr/>
      <dgm:t>
        <a:bodyPr/>
        <a:lstStyle/>
        <a:p>
          <a:endParaRPr lang="en-GB"/>
        </a:p>
      </dgm:t>
    </dgm:pt>
    <dgm:pt modelId="{E1DC3572-D679-49AE-B976-3CB5D283CAD1}" type="sibTrans" cxnId="{76BE19D3-4CBD-4E79-9609-416E673D35A1}">
      <dgm:prSet/>
      <dgm:spPr/>
      <dgm:t>
        <a:bodyPr/>
        <a:lstStyle/>
        <a:p>
          <a:endParaRPr lang="en-GB"/>
        </a:p>
      </dgm:t>
    </dgm:pt>
    <dgm:pt modelId="{1F00067C-CA91-47F2-A261-ADAA19AF1A8D}">
      <dgm:prSet phldrT="[Text]" custT="1"/>
      <dgm:spPr>
        <a:solidFill>
          <a:srgbClr val="AAD4F0">
            <a:alpha val="89804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9530" tIns="24765" rIns="49530" bIns="24765" numCol="1" spcCol="1270" anchor="ctr" anchorCtr="0"/>
        <a:lstStyle/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Green Products (natural materials)</a:t>
          </a:r>
        </a:p>
      </dgm:t>
    </dgm:pt>
    <dgm:pt modelId="{A8495272-03E7-45FE-A9C5-AFCE39094213}" type="parTrans" cxnId="{854E03B4-09EA-43C4-A633-E8B92AB839F4}">
      <dgm:prSet/>
      <dgm:spPr/>
      <dgm:t>
        <a:bodyPr/>
        <a:lstStyle/>
        <a:p>
          <a:endParaRPr lang="en-GB"/>
        </a:p>
      </dgm:t>
    </dgm:pt>
    <dgm:pt modelId="{B657F5B9-3405-42EA-878A-CA1164757F29}" type="sibTrans" cxnId="{854E03B4-09EA-43C4-A633-E8B92AB839F4}">
      <dgm:prSet/>
      <dgm:spPr/>
      <dgm:t>
        <a:bodyPr/>
        <a:lstStyle/>
        <a:p>
          <a:endParaRPr lang="en-GB"/>
        </a:p>
      </dgm:t>
    </dgm:pt>
    <dgm:pt modelId="{DC8EADE9-2C84-4C52-A50B-53BB97119EE5}">
      <dgm:prSet phldrT="[Text]" custT="1"/>
      <dgm:spPr>
        <a:solidFill>
          <a:srgbClr val="8DC5EB"/>
        </a:solidFill>
      </dgm:spPr>
      <dgm:t>
        <a:bodyPr/>
        <a:lstStyle/>
        <a:p>
          <a:r>
            <a:rPr lang="en-GB" sz="3200"/>
            <a:t>Customers</a:t>
          </a:r>
        </a:p>
      </dgm:t>
    </dgm:pt>
    <dgm:pt modelId="{249F6DA4-A56B-4F19-A9CA-7C736588AC85}" type="parTrans" cxnId="{DB2DCFC5-DD38-4455-A9A9-D1BAA563E204}">
      <dgm:prSet/>
      <dgm:spPr/>
      <dgm:t>
        <a:bodyPr/>
        <a:lstStyle/>
        <a:p>
          <a:endParaRPr lang="en-GB"/>
        </a:p>
      </dgm:t>
    </dgm:pt>
    <dgm:pt modelId="{C84D5F14-4ACA-41DB-A73E-F867E25B775A}" type="sibTrans" cxnId="{DB2DCFC5-DD38-4455-A9A9-D1BAA563E204}">
      <dgm:prSet/>
      <dgm:spPr/>
      <dgm:t>
        <a:bodyPr/>
        <a:lstStyle/>
        <a:p>
          <a:endParaRPr lang="en-GB"/>
        </a:p>
      </dgm:t>
    </dgm:pt>
    <dgm:pt modelId="{414ADB93-3015-4717-9CF8-EB3FEF88683F}">
      <dgm:prSet phldrT="[Text]" custT="1"/>
      <dgm:spPr>
        <a:solidFill>
          <a:srgbClr val="AAD4F0">
            <a:alpha val="89804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9530" tIns="24765" rIns="49530" bIns="24765" numCol="1" spcCol="1270" anchor="ctr" anchorCtr="0"/>
        <a:lstStyle/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Life Cycle Analysis (comparison)</a:t>
          </a:r>
        </a:p>
      </dgm:t>
    </dgm:pt>
    <dgm:pt modelId="{9DC75A65-8D83-47D5-BC6D-AB11CD43FBD7}" type="parTrans" cxnId="{3E3DFA2D-1581-45E7-9F7A-F2655529F3AE}">
      <dgm:prSet/>
      <dgm:spPr/>
      <dgm:t>
        <a:bodyPr/>
        <a:lstStyle/>
        <a:p>
          <a:endParaRPr lang="en-GB"/>
        </a:p>
      </dgm:t>
    </dgm:pt>
    <dgm:pt modelId="{F7F500DC-FAEA-41E8-A63B-D7ABDF6D790F}" type="sibTrans" cxnId="{3E3DFA2D-1581-45E7-9F7A-F2655529F3AE}">
      <dgm:prSet/>
      <dgm:spPr/>
      <dgm:t>
        <a:bodyPr/>
        <a:lstStyle/>
        <a:p>
          <a:endParaRPr lang="en-GB"/>
        </a:p>
      </dgm:t>
    </dgm:pt>
    <dgm:pt modelId="{C2937098-11E0-4D2A-B492-ACFA59F39331}">
      <dgm:prSet custT="1"/>
      <dgm:spPr>
        <a:solidFill>
          <a:srgbClr val="AAD4F0">
            <a:alpha val="89804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9530" tIns="24765" rIns="49530" bIns="24765" numCol="1" spcCol="1270" anchor="ctr" anchorCtr="0"/>
        <a:lstStyle/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Proper SuDS (Flood &amp; Water Management Act 2010) </a:t>
          </a:r>
        </a:p>
      </dgm:t>
    </dgm:pt>
    <dgm:pt modelId="{224B982C-3F21-4811-8EA6-EEF229CA9D67}" type="parTrans" cxnId="{C261D3C3-A8E6-4A53-BA78-7028498F909C}">
      <dgm:prSet/>
      <dgm:spPr/>
      <dgm:t>
        <a:bodyPr/>
        <a:lstStyle/>
        <a:p>
          <a:endParaRPr lang="en-GB"/>
        </a:p>
      </dgm:t>
    </dgm:pt>
    <dgm:pt modelId="{D3A35A7D-5172-4EDB-889F-706ACE265278}" type="sibTrans" cxnId="{C261D3C3-A8E6-4A53-BA78-7028498F909C}">
      <dgm:prSet/>
      <dgm:spPr/>
      <dgm:t>
        <a:bodyPr/>
        <a:lstStyle/>
        <a:p>
          <a:endParaRPr lang="en-GB"/>
        </a:p>
      </dgm:t>
    </dgm:pt>
    <dgm:pt modelId="{6BD5491F-7E24-44C6-A40E-E5A0E4BA91EA}">
      <dgm:prSet custT="1"/>
      <dgm:spPr>
        <a:solidFill>
          <a:srgbClr val="AAD4F0">
            <a:alpha val="89804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9530" tIns="24765" rIns="49530" bIns="24765" numCol="1" spcCol="1270" anchor="ctr" anchorCtr="0"/>
        <a:lstStyle/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Surface water kept onsite</a:t>
          </a:r>
        </a:p>
      </dgm:t>
    </dgm:pt>
    <dgm:pt modelId="{2675D8DB-B7C7-4425-9BB7-95EAB2EC7D7E}" type="parTrans" cxnId="{EF6061F3-EBB2-43A4-8B32-A4AD00C5D184}">
      <dgm:prSet/>
      <dgm:spPr/>
      <dgm:t>
        <a:bodyPr/>
        <a:lstStyle/>
        <a:p>
          <a:endParaRPr lang="en-GB"/>
        </a:p>
      </dgm:t>
    </dgm:pt>
    <dgm:pt modelId="{FDA8FD54-6E86-4593-8B6B-46D1E23CFA48}" type="sibTrans" cxnId="{EF6061F3-EBB2-43A4-8B32-A4AD00C5D184}">
      <dgm:prSet/>
      <dgm:spPr/>
      <dgm:t>
        <a:bodyPr/>
        <a:lstStyle/>
        <a:p>
          <a:endParaRPr lang="en-GB"/>
        </a:p>
      </dgm:t>
    </dgm:pt>
    <dgm:pt modelId="{CC364544-FD60-4916-8451-D4A920D3F01E}">
      <dgm:prSet custT="1"/>
      <dgm:spPr>
        <a:solidFill>
          <a:srgbClr val="AAD4F0">
            <a:alpha val="89804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9530" tIns="24765" rIns="49530" bIns="24765" numCol="1" spcCol="1270" anchor="ctr" anchorCtr="0"/>
        <a:lstStyle/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Disconnection of rainwater from sewer system</a:t>
          </a:r>
        </a:p>
      </dgm:t>
    </dgm:pt>
    <dgm:pt modelId="{4DD75AEC-CC73-4923-8309-EB6F70A16649}" type="parTrans" cxnId="{80E35259-F3AA-4CFB-9624-12078B00B839}">
      <dgm:prSet/>
      <dgm:spPr/>
      <dgm:t>
        <a:bodyPr/>
        <a:lstStyle/>
        <a:p>
          <a:endParaRPr lang="en-GB"/>
        </a:p>
      </dgm:t>
    </dgm:pt>
    <dgm:pt modelId="{052139A0-1FF7-4551-AEEC-D97CCC0335E8}" type="sibTrans" cxnId="{80E35259-F3AA-4CFB-9624-12078B00B839}">
      <dgm:prSet/>
      <dgm:spPr/>
      <dgm:t>
        <a:bodyPr/>
        <a:lstStyle/>
        <a:p>
          <a:endParaRPr lang="en-GB"/>
        </a:p>
      </dgm:t>
    </dgm:pt>
    <dgm:pt modelId="{3BA656D6-EBDB-48F6-AF1E-97820B5CBE13}">
      <dgm:prSet custT="1"/>
      <dgm:spPr>
        <a:solidFill>
          <a:srgbClr val="AAD4F0">
            <a:alpha val="89804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9530" tIns="24765" rIns="49530" bIns="24765" numCol="1" spcCol="1270" anchor="ctr" anchorCtr="0"/>
        <a:lstStyle/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Back to Nature (repair broken natural Water Cycle)</a:t>
          </a:r>
        </a:p>
      </dgm:t>
    </dgm:pt>
    <dgm:pt modelId="{B2385CB7-B26F-463B-B5F3-82CF1DE00099}" type="parTrans" cxnId="{EFC59AEA-8C21-4197-A9E6-84119BCC16DC}">
      <dgm:prSet/>
      <dgm:spPr/>
      <dgm:t>
        <a:bodyPr/>
        <a:lstStyle/>
        <a:p>
          <a:endParaRPr lang="en-GB"/>
        </a:p>
      </dgm:t>
    </dgm:pt>
    <dgm:pt modelId="{79B9E7E7-2741-4976-9BBD-EB1F2C2C448A}" type="sibTrans" cxnId="{EFC59AEA-8C21-4197-A9E6-84119BCC16DC}">
      <dgm:prSet/>
      <dgm:spPr/>
      <dgm:t>
        <a:bodyPr/>
        <a:lstStyle/>
        <a:p>
          <a:endParaRPr lang="en-GB"/>
        </a:p>
      </dgm:t>
    </dgm:pt>
    <dgm:pt modelId="{BD47FDD4-FD86-4652-9FF8-753A74D0F128}">
      <dgm:prSet custT="1"/>
      <dgm:spPr>
        <a:solidFill>
          <a:srgbClr val="AAD4F0">
            <a:alpha val="89804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9530" tIns="24765" rIns="49530" bIns="24765" numCol="1" spcCol="1270" anchor="ctr" anchorCtr="0"/>
        <a:lstStyle/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No plastic </a:t>
          </a:r>
        </a:p>
      </dgm:t>
    </dgm:pt>
    <dgm:pt modelId="{12E6F029-C5BE-40B8-92EE-5176D6CBCD07}" type="parTrans" cxnId="{D01612A0-1817-4079-AE3C-97067131FD72}">
      <dgm:prSet/>
      <dgm:spPr/>
      <dgm:t>
        <a:bodyPr/>
        <a:lstStyle/>
        <a:p>
          <a:endParaRPr lang="en-GB"/>
        </a:p>
      </dgm:t>
    </dgm:pt>
    <dgm:pt modelId="{D5FB5B91-2024-4720-BB7B-D40047ED410E}" type="sibTrans" cxnId="{D01612A0-1817-4079-AE3C-97067131FD72}">
      <dgm:prSet/>
      <dgm:spPr/>
      <dgm:t>
        <a:bodyPr/>
        <a:lstStyle/>
        <a:p>
          <a:endParaRPr lang="en-GB"/>
        </a:p>
      </dgm:t>
    </dgm:pt>
    <dgm:pt modelId="{34E35765-AC71-418A-A810-017E39C7D9FD}">
      <dgm:prSet phldr="0" custT="1"/>
      <dgm:spPr/>
      <dgm:t>
        <a:bodyPr/>
        <a:lstStyle/>
        <a:p>
          <a:pPr algn="l">
            <a:lnSpc>
              <a:spcPct val="90000"/>
            </a:lnSpc>
            <a:buFont typeface="Courier New" panose="02070309020205020404" pitchFamily="49" charset="0"/>
            <a:buChar char="o"/>
          </a:pPr>
          <a:r>
            <a:rPr lang="en-GB" sz="1600" dirty="0">
              <a:latin typeface="Calibri" panose="020F0502020204030204"/>
              <a:ea typeface="+mn-ea"/>
              <a:cs typeface="+mn-cs"/>
            </a:rPr>
            <a:t>Nutrient Neutrality (stop Nitrate/Phosphate discharge to rivers)</a:t>
          </a:r>
        </a:p>
      </dgm:t>
    </dgm:pt>
    <dgm:pt modelId="{A23336B6-B593-44BD-96C6-57EA9E3DC4BB}" type="parTrans" cxnId="{E2B2A840-8AAA-4AA6-98F2-76E1004D8E1E}">
      <dgm:prSet/>
      <dgm:spPr/>
      <dgm:t>
        <a:bodyPr/>
        <a:lstStyle/>
        <a:p>
          <a:endParaRPr lang="en-GB"/>
        </a:p>
      </dgm:t>
    </dgm:pt>
    <dgm:pt modelId="{F070C28D-121B-469D-955B-20209CE48DBE}" type="sibTrans" cxnId="{E2B2A840-8AAA-4AA6-98F2-76E1004D8E1E}">
      <dgm:prSet/>
      <dgm:spPr/>
      <dgm:t>
        <a:bodyPr/>
        <a:lstStyle/>
        <a:p>
          <a:endParaRPr lang="en-GB"/>
        </a:p>
      </dgm:t>
    </dgm:pt>
    <dgm:pt modelId="{ADE2E557-B71A-6C44-A78A-9CCB6D5AADAD}">
      <dgm:prSet custT="1"/>
      <dgm:spPr>
        <a:solidFill>
          <a:srgbClr val="AAD4F0">
            <a:alpha val="89804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49530" tIns="24765" rIns="49530" bIns="24765" numCol="1" spcCol="1270" anchor="ctr" anchorCtr="0"/>
        <a:lstStyle/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No maintenance</a:t>
          </a:r>
        </a:p>
      </dgm:t>
    </dgm:pt>
    <dgm:pt modelId="{BE77A2A0-D80A-6D45-A860-B06C645B1163}" type="parTrans" cxnId="{40FB94CC-9B95-634E-9B5B-06B2BD028F81}">
      <dgm:prSet/>
      <dgm:spPr/>
      <dgm:t>
        <a:bodyPr/>
        <a:lstStyle/>
        <a:p>
          <a:endParaRPr lang="en-GB"/>
        </a:p>
      </dgm:t>
    </dgm:pt>
    <dgm:pt modelId="{BF9AAE1A-9102-8047-ABDC-7DA357333CDC}" type="sibTrans" cxnId="{40FB94CC-9B95-634E-9B5B-06B2BD028F81}">
      <dgm:prSet/>
      <dgm:spPr/>
      <dgm:t>
        <a:bodyPr/>
        <a:lstStyle/>
        <a:p>
          <a:endParaRPr lang="en-GB"/>
        </a:p>
      </dgm:t>
    </dgm:pt>
    <dgm:pt modelId="{1510D2CA-683B-42CF-8022-F02865DC9ABA}" type="pres">
      <dgm:prSet presAssocID="{5F8C2157-512B-4775-863E-DBA29B17BD04}" presName="Name0" presStyleCnt="0">
        <dgm:presLayoutVars>
          <dgm:dir/>
          <dgm:animLvl val="lvl"/>
          <dgm:resizeHandles val="exact"/>
        </dgm:presLayoutVars>
      </dgm:prSet>
      <dgm:spPr/>
    </dgm:pt>
    <dgm:pt modelId="{45F01218-2059-4155-B9B7-CD10DCB5AB03}" type="pres">
      <dgm:prSet presAssocID="{C6B66267-62C3-4BA0-B71B-B34B23BE175E}" presName="linNode" presStyleCnt="0"/>
      <dgm:spPr/>
    </dgm:pt>
    <dgm:pt modelId="{98537706-D1DC-402D-9C0F-F1EBD4699C8E}" type="pres">
      <dgm:prSet presAssocID="{C6B66267-62C3-4BA0-B71B-B34B23BE175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76EADEF-6C08-4AAB-80BE-6C7E93E76F9A}" type="pres">
      <dgm:prSet presAssocID="{C6B66267-62C3-4BA0-B71B-B34B23BE175E}" presName="descendantText" presStyleLbl="alignAccFollowNode1" presStyleIdx="0" presStyleCnt="3">
        <dgm:presLayoutVars>
          <dgm:bulletEnabled val="1"/>
        </dgm:presLayoutVars>
      </dgm:prSet>
      <dgm:spPr>
        <a:xfrm rot="5400000">
          <a:off x="4110981" y="-1602967"/>
          <a:ext cx="846815" cy="4267660"/>
        </a:xfrm>
        <a:prstGeom prst="round2SameRect">
          <a:avLst/>
        </a:prstGeom>
      </dgm:spPr>
    </dgm:pt>
    <dgm:pt modelId="{4E82776A-5396-4D2D-9D89-54DED6F1C834}" type="pres">
      <dgm:prSet presAssocID="{A1A57ED3-FB90-483F-9E8A-61C61D978E1E}" presName="sp" presStyleCnt="0"/>
      <dgm:spPr/>
    </dgm:pt>
    <dgm:pt modelId="{068B2D5F-3581-4CCD-9820-2589670A4CF6}" type="pres">
      <dgm:prSet presAssocID="{E481927F-2A13-43B4-8EF3-5AC74D9582D4}" presName="linNode" presStyleCnt="0"/>
      <dgm:spPr/>
    </dgm:pt>
    <dgm:pt modelId="{3B7A6E2C-62E2-4EB6-B98E-A59C55D5A2F4}" type="pres">
      <dgm:prSet presAssocID="{E481927F-2A13-43B4-8EF3-5AC74D9582D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770E665-0D32-447C-8A2E-4A4AFD8A0E58}" type="pres">
      <dgm:prSet presAssocID="{E481927F-2A13-43B4-8EF3-5AC74D9582D4}" presName="descendantText" presStyleLbl="alignAccFollowNode1" presStyleIdx="1" presStyleCnt="3">
        <dgm:presLayoutVars>
          <dgm:bulletEnabled val="1"/>
        </dgm:presLayoutVars>
      </dgm:prSet>
      <dgm:spPr>
        <a:xfrm rot="5400000">
          <a:off x="5995945" y="-1207118"/>
          <a:ext cx="947423" cy="6089089"/>
        </a:xfrm>
        <a:prstGeom prst="round2SameRect">
          <a:avLst/>
        </a:prstGeom>
      </dgm:spPr>
    </dgm:pt>
    <dgm:pt modelId="{86521E12-8789-49C5-994B-672A94370AAF}" type="pres">
      <dgm:prSet presAssocID="{E1DC3572-D679-49AE-B976-3CB5D283CAD1}" presName="sp" presStyleCnt="0"/>
      <dgm:spPr/>
    </dgm:pt>
    <dgm:pt modelId="{F1196081-BFEB-4B6C-B616-11DD5213B782}" type="pres">
      <dgm:prSet presAssocID="{DC8EADE9-2C84-4C52-A50B-53BB97119EE5}" presName="linNode" presStyleCnt="0"/>
      <dgm:spPr/>
    </dgm:pt>
    <dgm:pt modelId="{26C6D463-0071-48AB-B8A1-A7BF337839E7}" type="pres">
      <dgm:prSet presAssocID="{DC8EADE9-2C84-4C52-A50B-53BB97119EE5}" presName="parentText" presStyleLbl="node1" presStyleIdx="2" presStyleCnt="3" custLinFactNeighborY="1874">
        <dgm:presLayoutVars>
          <dgm:chMax val="1"/>
          <dgm:bulletEnabled val="1"/>
        </dgm:presLayoutVars>
      </dgm:prSet>
      <dgm:spPr/>
    </dgm:pt>
    <dgm:pt modelId="{370BB882-2DCC-42A7-8AD2-73027AC8BB14}" type="pres">
      <dgm:prSet presAssocID="{DC8EADE9-2C84-4C52-A50B-53BB97119EE5}" presName="descendantText" presStyleLbl="alignAccFollowNode1" presStyleIdx="2" presStyleCnt="3">
        <dgm:presLayoutVars>
          <dgm:bulletEnabled val="1"/>
        </dgm:presLayoutVars>
      </dgm:prSet>
      <dgm:spPr>
        <a:xfrm rot="5400000">
          <a:off x="5995945" y="36374"/>
          <a:ext cx="947423" cy="6089089"/>
        </a:xfrm>
        <a:prstGeom prst="round2SameRect">
          <a:avLst/>
        </a:prstGeom>
      </dgm:spPr>
    </dgm:pt>
  </dgm:ptLst>
  <dgm:cxnLst>
    <dgm:cxn modelId="{C5CDFB09-D6D3-4F83-8B65-65581AA7C252}" type="presOf" srcId="{3BA656D6-EBDB-48F6-AF1E-97820B5CBE13}" destId="{C770E665-0D32-447C-8A2E-4A4AFD8A0E58}" srcOrd="0" destOrd="1" presId="urn:microsoft.com/office/officeart/2005/8/layout/vList5"/>
    <dgm:cxn modelId="{3890450A-F503-4931-AE3A-07DF2D6DDD66}" type="presOf" srcId="{C6B66267-62C3-4BA0-B71B-B34B23BE175E}" destId="{98537706-D1DC-402D-9C0F-F1EBD4699C8E}" srcOrd="0" destOrd="0" presId="urn:microsoft.com/office/officeart/2005/8/layout/vList5"/>
    <dgm:cxn modelId="{33320515-DACD-443D-87F5-A6D1126460FD}" type="presOf" srcId="{5F8C2157-512B-4775-863E-DBA29B17BD04}" destId="{1510D2CA-683B-42CF-8022-F02865DC9ABA}" srcOrd="0" destOrd="0" presId="urn:microsoft.com/office/officeart/2005/8/layout/vList5"/>
    <dgm:cxn modelId="{0DCC662B-4A71-43DF-B2C1-713A7BBD20BB}" type="presOf" srcId="{C2937098-11E0-4D2A-B492-ACFA59F39331}" destId="{A76EADEF-6C08-4AAB-80BE-6C7E93E76F9A}" srcOrd="0" destOrd="0" presId="urn:microsoft.com/office/officeart/2005/8/layout/vList5"/>
    <dgm:cxn modelId="{3E3DFA2D-1581-45E7-9F7A-F2655529F3AE}" srcId="{DC8EADE9-2C84-4C52-A50B-53BB97119EE5}" destId="{414ADB93-3015-4717-9CF8-EB3FEF88683F}" srcOrd="0" destOrd="0" parTransId="{9DC75A65-8D83-47D5-BC6D-AB11CD43FBD7}" sibTransId="{F7F500DC-FAEA-41E8-A63B-D7ABDF6D790F}"/>
    <dgm:cxn modelId="{39265231-D3A2-4662-BEE3-65F2F7D6E4A5}" type="presOf" srcId="{34E35765-AC71-418A-A810-017E39C7D9FD}" destId="{C770E665-0D32-447C-8A2E-4A4AFD8A0E58}" srcOrd="0" destOrd="2" presId="urn:microsoft.com/office/officeart/2005/8/layout/vList5"/>
    <dgm:cxn modelId="{8C0E0933-D6CF-4A4E-8809-204FD087765F}" type="presOf" srcId="{414ADB93-3015-4717-9CF8-EB3FEF88683F}" destId="{370BB882-2DCC-42A7-8AD2-73027AC8BB14}" srcOrd="0" destOrd="0" presId="urn:microsoft.com/office/officeart/2005/8/layout/vList5"/>
    <dgm:cxn modelId="{257CED3B-509B-428B-9F21-BF100A6BE31E}" type="presOf" srcId="{BD47FDD4-FD86-4652-9FF8-753A74D0F128}" destId="{370BB882-2DCC-42A7-8AD2-73027AC8BB14}" srcOrd="0" destOrd="1" presId="urn:microsoft.com/office/officeart/2005/8/layout/vList5"/>
    <dgm:cxn modelId="{E2B2A840-8AAA-4AA6-98F2-76E1004D8E1E}" srcId="{E481927F-2A13-43B4-8EF3-5AC74D9582D4}" destId="{34E35765-AC71-418A-A810-017E39C7D9FD}" srcOrd="2" destOrd="0" parTransId="{A23336B6-B593-44BD-96C6-57EA9E3DC4BB}" sibTransId="{F070C28D-121B-469D-955B-20209CE48DBE}"/>
    <dgm:cxn modelId="{3E626E42-EB1D-4F70-AD31-E1729B91D72E}" srcId="{5F8C2157-512B-4775-863E-DBA29B17BD04}" destId="{C6B66267-62C3-4BA0-B71B-B34B23BE175E}" srcOrd="0" destOrd="0" parTransId="{D21BA5C0-F0F8-4E76-8A7C-23AFBD94FF19}" sibTransId="{A1A57ED3-FB90-483F-9E8A-61C61D978E1E}"/>
    <dgm:cxn modelId="{80E35259-F3AA-4CFB-9624-12078B00B839}" srcId="{C6B66267-62C3-4BA0-B71B-B34B23BE175E}" destId="{CC364544-FD60-4916-8451-D4A920D3F01E}" srcOrd="2" destOrd="0" parTransId="{4DD75AEC-CC73-4923-8309-EB6F70A16649}" sibTransId="{052139A0-1FF7-4551-AEEC-D97CCC0335E8}"/>
    <dgm:cxn modelId="{88D2E16B-0783-4D7D-9BDF-C17E03329962}" type="presOf" srcId="{DC8EADE9-2C84-4C52-A50B-53BB97119EE5}" destId="{26C6D463-0071-48AB-B8A1-A7BF337839E7}" srcOrd="0" destOrd="0" presId="urn:microsoft.com/office/officeart/2005/8/layout/vList5"/>
    <dgm:cxn modelId="{70C63E71-161A-42FC-B9E3-A90326CA9F4E}" type="presOf" srcId="{1F00067C-CA91-47F2-A261-ADAA19AF1A8D}" destId="{C770E665-0D32-447C-8A2E-4A4AFD8A0E58}" srcOrd="0" destOrd="0" presId="urn:microsoft.com/office/officeart/2005/8/layout/vList5"/>
    <dgm:cxn modelId="{154F2292-92B6-4A43-BD87-B9494D9B85A5}" type="presOf" srcId="{CC364544-FD60-4916-8451-D4A920D3F01E}" destId="{A76EADEF-6C08-4AAB-80BE-6C7E93E76F9A}" srcOrd="0" destOrd="2" presId="urn:microsoft.com/office/officeart/2005/8/layout/vList5"/>
    <dgm:cxn modelId="{2926879B-2E10-4055-ACF9-0D1C163BB5FA}" type="presOf" srcId="{E481927F-2A13-43B4-8EF3-5AC74D9582D4}" destId="{3B7A6E2C-62E2-4EB6-B98E-A59C55D5A2F4}" srcOrd="0" destOrd="0" presId="urn:microsoft.com/office/officeart/2005/8/layout/vList5"/>
    <dgm:cxn modelId="{D01612A0-1817-4079-AE3C-97067131FD72}" srcId="{DC8EADE9-2C84-4C52-A50B-53BB97119EE5}" destId="{BD47FDD4-FD86-4652-9FF8-753A74D0F128}" srcOrd="1" destOrd="0" parTransId="{12E6F029-C5BE-40B8-92EE-5176D6CBCD07}" sibTransId="{D5FB5B91-2024-4720-BB7B-D40047ED410E}"/>
    <dgm:cxn modelId="{854E03B4-09EA-43C4-A633-E8B92AB839F4}" srcId="{E481927F-2A13-43B4-8EF3-5AC74D9582D4}" destId="{1F00067C-CA91-47F2-A261-ADAA19AF1A8D}" srcOrd="0" destOrd="0" parTransId="{A8495272-03E7-45FE-A9C5-AFCE39094213}" sibTransId="{B657F5B9-3405-42EA-878A-CA1164757F29}"/>
    <dgm:cxn modelId="{0D9DD1BF-9033-47D2-AC79-CED9321E61F9}" type="presOf" srcId="{6BD5491F-7E24-44C6-A40E-E5A0E4BA91EA}" destId="{A76EADEF-6C08-4AAB-80BE-6C7E93E76F9A}" srcOrd="0" destOrd="1" presId="urn:microsoft.com/office/officeart/2005/8/layout/vList5"/>
    <dgm:cxn modelId="{C261D3C3-A8E6-4A53-BA78-7028498F909C}" srcId="{C6B66267-62C3-4BA0-B71B-B34B23BE175E}" destId="{C2937098-11E0-4D2A-B492-ACFA59F39331}" srcOrd="0" destOrd="0" parTransId="{224B982C-3F21-4811-8EA6-EEF229CA9D67}" sibTransId="{D3A35A7D-5172-4EDB-889F-706ACE265278}"/>
    <dgm:cxn modelId="{DB2DCFC5-DD38-4455-A9A9-D1BAA563E204}" srcId="{5F8C2157-512B-4775-863E-DBA29B17BD04}" destId="{DC8EADE9-2C84-4C52-A50B-53BB97119EE5}" srcOrd="2" destOrd="0" parTransId="{249F6DA4-A56B-4F19-A9CA-7C736588AC85}" sibTransId="{C84D5F14-4ACA-41DB-A73E-F867E25B775A}"/>
    <dgm:cxn modelId="{40FB94CC-9B95-634E-9B5B-06B2BD028F81}" srcId="{DC8EADE9-2C84-4C52-A50B-53BB97119EE5}" destId="{ADE2E557-B71A-6C44-A78A-9CCB6D5AADAD}" srcOrd="2" destOrd="0" parTransId="{BE77A2A0-D80A-6D45-A860-B06C645B1163}" sibTransId="{BF9AAE1A-9102-8047-ABDC-7DA357333CDC}"/>
    <dgm:cxn modelId="{76BE19D3-4CBD-4E79-9609-416E673D35A1}" srcId="{5F8C2157-512B-4775-863E-DBA29B17BD04}" destId="{E481927F-2A13-43B4-8EF3-5AC74D9582D4}" srcOrd="1" destOrd="0" parTransId="{A23602A4-DC49-429E-8B30-D3410324EA47}" sibTransId="{E1DC3572-D679-49AE-B976-3CB5D283CAD1}"/>
    <dgm:cxn modelId="{989A2ED4-616E-9C43-A26D-848D7EE48500}" type="presOf" srcId="{ADE2E557-B71A-6C44-A78A-9CCB6D5AADAD}" destId="{370BB882-2DCC-42A7-8AD2-73027AC8BB14}" srcOrd="0" destOrd="2" presId="urn:microsoft.com/office/officeart/2005/8/layout/vList5"/>
    <dgm:cxn modelId="{EFC59AEA-8C21-4197-A9E6-84119BCC16DC}" srcId="{E481927F-2A13-43B4-8EF3-5AC74D9582D4}" destId="{3BA656D6-EBDB-48F6-AF1E-97820B5CBE13}" srcOrd="1" destOrd="0" parTransId="{B2385CB7-B26F-463B-B5F3-82CF1DE00099}" sibTransId="{79B9E7E7-2741-4976-9BBD-EB1F2C2C448A}"/>
    <dgm:cxn modelId="{EF6061F3-EBB2-43A4-8B32-A4AD00C5D184}" srcId="{C6B66267-62C3-4BA0-B71B-B34B23BE175E}" destId="{6BD5491F-7E24-44C6-A40E-E5A0E4BA91EA}" srcOrd="1" destOrd="0" parTransId="{2675D8DB-B7C7-4425-9BB7-95EAB2EC7D7E}" sibTransId="{FDA8FD54-6E86-4593-8B6B-46D1E23CFA48}"/>
    <dgm:cxn modelId="{D127D6DE-BAE0-49F2-B0D4-C3A7FA38F932}" type="presParOf" srcId="{1510D2CA-683B-42CF-8022-F02865DC9ABA}" destId="{45F01218-2059-4155-B9B7-CD10DCB5AB03}" srcOrd="0" destOrd="0" presId="urn:microsoft.com/office/officeart/2005/8/layout/vList5"/>
    <dgm:cxn modelId="{D2EEA264-4135-4D48-BE28-E2B014A8B66B}" type="presParOf" srcId="{45F01218-2059-4155-B9B7-CD10DCB5AB03}" destId="{98537706-D1DC-402D-9C0F-F1EBD4699C8E}" srcOrd="0" destOrd="0" presId="urn:microsoft.com/office/officeart/2005/8/layout/vList5"/>
    <dgm:cxn modelId="{B44BA71E-65E8-4F08-A11B-939422D8F85B}" type="presParOf" srcId="{45F01218-2059-4155-B9B7-CD10DCB5AB03}" destId="{A76EADEF-6C08-4AAB-80BE-6C7E93E76F9A}" srcOrd="1" destOrd="0" presId="urn:microsoft.com/office/officeart/2005/8/layout/vList5"/>
    <dgm:cxn modelId="{34A14B1E-23F5-4562-B43C-EFF6676E49C2}" type="presParOf" srcId="{1510D2CA-683B-42CF-8022-F02865DC9ABA}" destId="{4E82776A-5396-4D2D-9D89-54DED6F1C834}" srcOrd="1" destOrd="0" presId="urn:microsoft.com/office/officeart/2005/8/layout/vList5"/>
    <dgm:cxn modelId="{CF31A2C9-7B7E-47A5-A6B7-F8245EB1A662}" type="presParOf" srcId="{1510D2CA-683B-42CF-8022-F02865DC9ABA}" destId="{068B2D5F-3581-4CCD-9820-2589670A4CF6}" srcOrd="2" destOrd="0" presId="urn:microsoft.com/office/officeart/2005/8/layout/vList5"/>
    <dgm:cxn modelId="{73B41061-2BBC-46FC-B02D-F8F5F8D25394}" type="presParOf" srcId="{068B2D5F-3581-4CCD-9820-2589670A4CF6}" destId="{3B7A6E2C-62E2-4EB6-B98E-A59C55D5A2F4}" srcOrd="0" destOrd="0" presId="urn:microsoft.com/office/officeart/2005/8/layout/vList5"/>
    <dgm:cxn modelId="{2D269052-548E-4EB2-905A-503787DDEE32}" type="presParOf" srcId="{068B2D5F-3581-4CCD-9820-2589670A4CF6}" destId="{C770E665-0D32-447C-8A2E-4A4AFD8A0E58}" srcOrd="1" destOrd="0" presId="urn:microsoft.com/office/officeart/2005/8/layout/vList5"/>
    <dgm:cxn modelId="{4C91BF4D-68D4-4AED-84E8-30A0137E205A}" type="presParOf" srcId="{1510D2CA-683B-42CF-8022-F02865DC9ABA}" destId="{86521E12-8789-49C5-994B-672A94370AAF}" srcOrd="3" destOrd="0" presId="urn:microsoft.com/office/officeart/2005/8/layout/vList5"/>
    <dgm:cxn modelId="{5A74B52E-2E9C-4BCB-943D-32EAE09F2E39}" type="presParOf" srcId="{1510D2CA-683B-42CF-8022-F02865DC9ABA}" destId="{F1196081-BFEB-4B6C-B616-11DD5213B782}" srcOrd="4" destOrd="0" presId="urn:microsoft.com/office/officeart/2005/8/layout/vList5"/>
    <dgm:cxn modelId="{58062939-E3AC-4538-A764-50105541FF00}" type="presParOf" srcId="{F1196081-BFEB-4B6C-B616-11DD5213B782}" destId="{26C6D463-0071-48AB-B8A1-A7BF337839E7}" srcOrd="0" destOrd="0" presId="urn:microsoft.com/office/officeart/2005/8/layout/vList5"/>
    <dgm:cxn modelId="{CD6C87CB-5144-477C-8F81-3395D28E9594}" type="presParOf" srcId="{F1196081-BFEB-4B6C-B616-11DD5213B782}" destId="{370BB882-2DCC-42A7-8AD2-73027AC8BB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8C2157-512B-4775-863E-DBA29B17BD0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B66267-62C3-4BA0-B71B-B34B23BE175E}">
      <dgm:prSet phldrT="[Text]" custT="1"/>
      <dgm:spPr>
        <a:solidFill>
          <a:srgbClr val="46A0DD"/>
        </a:solidFill>
      </dgm:spPr>
      <dgm:t>
        <a:bodyPr/>
        <a:lstStyle/>
        <a:p>
          <a:r>
            <a:rPr lang="en-US" sz="3200">
              <a:solidFill>
                <a:schemeClr val="bg1"/>
              </a:solidFill>
            </a:rPr>
            <a:t>Flexibility</a:t>
          </a:r>
          <a:endParaRPr lang="en-GB" sz="3200">
            <a:solidFill>
              <a:schemeClr val="bg1"/>
            </a:solidFill>
          </a:endParaRPr>
        </a:p>
      </dgm:t>
    </dgm:pt>
    <dgm:pt modelId="{D21BA5C0-F0F8-4E76-8A7C-23AFBD94FF19}" type="parTrans" cxnId="{3E626E42-EB1D-4F70-AD31-E1729B91D72E}">
      <dgm:prSet/>
      <dgm:spPr/>
      <dgm:t>
        <a:bodyPr/>
        <a:lstStyle/>
        <a:p>
          <a:endParaRPr lang="en-GB"/>
        </a:p>
      </dgm:t>
    </dgm:pt>
    <dgm:pt modelId="{A1A57ED3-FB90-483F-9E8A-61C61D978E1E}" type="sibTrans" cxnId="{3E626E42-EB1D-4F70-AD31-E1729B91D72E}">
      <dgm:prSet/>
      <dgm:spPr/>
      <dgm:t>
        <a:bodyPr/>
        <a:lstStyle/>
        <a:p>
          <a:endParaRPr lang="en-GB"/>
        </a:p>
      </dgm:t>
    </dgm:pt>
    <dgm:pt modelId="{87D5F6BD-2AFF-45CE-A48E-43DDF314DA9B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600"/>
            <a:t>Unlocks the most challenging projects &amp; sites</a:t>
          </a:r>
        </a:p>
      </dgm:t>
    </dgm:pt>
    <dgm:pt modelId="{480A195D-2D0D-4D96-AEC6-5F75662C7BE0}" type="parTrans" cxnId="{2C48EDD2-ED4A-4037-9D63-BEC79A4BC8BB}">
      <dgm:prSet/>
      <dgm:spPr/>
      <dgm:t>
        <a:bodyPr/>
        <a:lstStyle/>
        <a:p>
          <a:endParaRPr lang="en-GB"/>
        </a:p>
      </dgm:t>
    </dgm:pt>
    <dgm:pt modelId="{D7D037F2-8AE0-446E-A296-30FB2C5586DC}" type="sibTrans" cxnId="{2C48EDD2-ED4A-4037-9D63-BEC79A4BC8BB}">
      <dgm:prSet/>
      <dgm:spPr/>
      <dgm:t>
        <a:bodyPr/>
        <a:lstStyle/>
        <a:p>
          <a:endParaRPr lang="en-GB"/>
        </a:p>
      </dgm:t>
    </dgm:pt>
    <dgm:pt modelId="{E481927F-2A13-43B4-8EF3-5AC74D9582D4}">
      <dgm:prSet phldrT="[Text]" custT="1"/>
      <dgm:spPr>
        <a:solidFill>
          <a:srgbClr val="6AB3E4"/>
        </a:solidFill>
      </dgm:spPr>
      <dgm:t>
        <a:bodyPr/>
        <a:lstStyle/>
        <a:p>
          <a:r>
            <a:rPr lang="en-GB" sz="3200"/>
            <a:t>Predictability</a:t>
          </a:r>
        </a:p>
      </dgm:t>
    </dgm:pt>
    <dgm:pt modelId="{A23602A4-DC49-429E-8B30-D3410324EA47}" type="parTrans" cxnId="{76BE19D3-4CBD-4E79-9609-416E673D35A1}">
      <dgm:prSet/>
      <dgm:spPr/>
      <dgm:t>
        <a:bodyPr/>
        <a:lstStyle/>
        <a:p>
          <a:endParaRPr lang="en-GB"/>
        </a:p>
      </dgm:t>
    </dgm:pt>
    <dgm:pt modelId="{E1DC3572-D679-49AE-B976-3CB5D283CAD1}" type="sibTrans" cxnId="{76BE19D3-4CBD-4E79-9609-416E673D35A1}">
      <dgm:prSet/>
      <dgm:spPr/>
      <dgm:t>
        <a:bodyPr/>
        <a:lstStyle/>
        <a:p>
          <a:endParaRPr lang="en-GB"/>
        </a:p>
      </dgm:t>
    </dgm:pt>
    <dgm:pt modelId="{1F00067C-CA91-47F2-A261-ADAA19AF1A8D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600"/>
            <a:t>Consistent </a:t>
          </a:r>
          <a:r>
            <a:rPr lang="en-GB" sz="1600" err="1"/>
            <a:t>Hydrorock</a:t>
          </a:r>
          <a:r>
            <a:rPr lang="en-GB" sz="1600"/>
            <a:t> material water handling performance </a:t>
          </a:r>
        </a:p>
      </dgm:t>
    </dgm:pt>
    <dgm:pt modelId="{A8495272-03E7-45FE-A9C5-AFCE39094213}" type="parTrans" cxnId="{854E03B4-09EA-43C4-A633-E8B92AB839F4}">
      <dgm:prSet/>
      <dgm:spPr/>
      <dgm:t>
        <a:bodyPr/>
        <a:lstStyle/>
        <a:p>
          <a:endParaRPr lang="en-GB"/>
        </a:p>
      </dgm:t>
    </dgm:pt>
    <dgm:pt modelId="{B657F5B9-3405-42EA-878A-CA1164757F29}" type="sibTrans" cxnId="{854E03B4-09EA-43C4-A633-E8B92AB839F4}">
      <dgm:prSet/>
      <dgm:spPr/>
      <dgm:t>
        <a:bodyPr/>
        <a:lstStyle/>
        <a:p>
          <a:endParaRPr lang="en-GB"/>
        </a:p>
      </dgm:t>
    </dgm:pt>
    <dgm:pt modelId="{DC8EADE9-2C84-4C52-A50B-53BB97119EE5}">
      <dgm:prSet phldrT="[Text]" custT="1"/>
      <dgm:spPr>
        <a:solidFill>
          <a:srgbClr val="8DC5EB"/>
        </a:solidFill>
      </dgm:spPr>
      <dgm:t>
        <a:bodyPr/>
        <a:lstStyle/>
        <a:p>
          <a:r>
            <a:rPr lang="en-GB" sz="3200"/>
            <a:t>Reliability</a:t>
          </a:r>
        </a:p>
      </dgm:t>
    </dgm:pt>
    <dgm:pt modelId="{249F6DA4-A56B-4F19-A9CA-7C736588AC85}" type="parTrans" cxnId="{DB2DCFC5-DD38-4455-A9A9-D1BAA563E204}">
      <dgm:prSet/>
      <dgm:spPr/>
      <dgm:t>
        <a:bodyPr/>
        <a:lstStyle/>
        <a:p>
          <a:endParaRPr lang="en-GB"/>
        </a:p>
      </dgm:t>
    </dgm:pt>
    <dgm:pt modelId="{C84D5F14-4ACA-41DB-A73E-F867E25B775A}" type="sibTrans" cxnId="{DB2DCFC5-DD38-4455-A9A9-D1BAA563E204}">
      <dgm:prSet/>
      <dgm:spPr/>
      <dgm:t>
        <a:bodyPr/>
        <a:lstStyle/>
        <a:p>
          <a:endParaRPr lang="en-GB"/>
        </a:p>
      </dgm:t>
    </dgm:pt>
    <dgm:pt modelId="{414ADB93-3015-4717-9CF8-EB3FEF88683F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600"/>
            <a:t>Helps projects stay on time </a:t>
          </a:r>
        </a:p>
      </dgm:t>
    </dgm:pt>
    <dgm:pt modelId="{9DC75A65-8D83-47D5-BC6D-AB11CD43FBD7}" type="parTrans" cxnId="{3E3DFA2D-1581-45E7-9F7A-F2655529F3AE}">
      <dgm:prSet/>
      <dgm:spPr/>
      <dgm:t>
        <a:bodyPr/>
        <a:lstStyle/>
        <a:p>
          <a:endParaRPr lang="en-GB"/>
        </a:p>
      </dgm:t>
    </dgm:pt>
    <dgm:pt modelId="{F7F500DC-FAEA-41E8-A63B-D7ABDF6D790F}" type="sibTrans" cxnId="{3E3DFA2D-1581-45E7-9F7A-F2655529F3AE}">
      <dgm:prSet/>
      <dgm:spPr/>
      <dgm:t>
        <a:bodyPr/>
        <a:lstStyle/>
        <a:p>
          <a:endParaRPr lang="en-GB"/>
        </a:p>
      </dgm:t>
    </dgm:pt>
    <dgm:pt modelId="{3D2994F4-7452-4484-A7B3-2FD7E6AF539B}">
      <dgm:prSet custT="1"/>
      <dgm:spPr>
        <a:solidFill>
          <a:srgbClr val="AAD4F0">
            <a:alpha val="89804"/>
          </a:srgbClr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600"/>
            <a:t>Enables ready / rapid resolution of any in-ground problems </a:t>
          </a:r>
        </a:p>
      </dgm:t>
    </dgm:pt>
    <dgm:pt modelId="{1E949ABD-609D-4631-9A55-A3FFEFEFEB82}" type="parTrans" cxnId="{4DA69AA2-C99E-4001-A567-720F3A4D2A7D}">
      <dgm:prSet/>
      <dgm:spPr/>
      <dgm:t>
        <a:bodyPr/>
        <a:lstStyle/>
        <a:p>
          <a:endParaRPr lang="en-GB"/>
        </a:p>
      </dgm:t>
    </dgm:pt>
    <dgm:pt modelId="{90A9A113-A921-410D-8723-58D95DD63B3A}" type="sibTrans" cxnId="{4DA69AA2-C99E-4001-A567-720F3A4D2A7D}">
      <dgm:prSet/>
      <dgm:spPr/>
      <dgm:t>
        <a:bodyPr/>
        <a:lstStyle/>
        <a:p>
          <a:endParaRPr lang="en-GB"/>
        </a:p>
      </dgm:t>
    </dgm:pt>
    <dgm:pt modelId="{BC46077B-261B-4A4A-8652-D43172C084C9}">
      <dgm:prSet custT="1"/>
      <dgm:spPr>
        <a:solidFill>
          <a:srgbClr val="AAD4F0">
            <a:alpha val="89804"/>
          </a:srgbClr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600"/>
            <a:t>Whole of life system performance at installation specification </a:t>
          </a:r>
        </a:p>
      </dgm:t>
    </dgm:pt>
    <dgm:pt modelId="{B1251F83-66C2-47BB-B934-EE1ED6384F72}" type="parTrans" cxnId="{8632129E-95F5-4F22-84A8-9F77F25E1940}">
      <dgm:prSet/>
      <dgm:spPr/>
      <dgm:t>
        <a:bodyPr/>
        <a:lstStyle/>
        <a:p>
          <a:endParaRPr lang="en-GB"/>
        </a:p>
      </dgm:t>
    </dgm:pt>
    <dgm:pt modelId="{EB4F99F2-AA1B-4E73-B29F-505A2B464E84}" type="sibTrans" cxnId="{8632129E-95F5-4F22-84A8-9F77F25E1940}">
      <dgm:prSet/>
      <dgm:spPr/>
      <dgm:t>
        <a:bodyPr/>
        <a:lstStyle/>
        <a:p>
          <a:endParaRPr lang="en-GB"/>
        </a:p>
      </dgm:t>
    </dgm:pt>
    <dgm:pt modelId="{445416D6-0946-44EF-9E97-2C0E2E9B5863}">
      <dgm:prSet custT="1"/>
      <dgm:spPr>
        <a:solidFill>
          <a:srgbClr val="AAD4F0">
            <a:alpha val="89804"/>
          </a:srgbClr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600"/>
            <a:t>Intrusive maintenance free for whole of life </a:t>
          </a:r>
        </a:p>
      </dgm:t>
    </dgm:pt>
    <dgm:pt modelId="{40C0BE60-1803-47FB-8BD4-CB6647210E77}" type="parTrans" cxnId="{AC2080E1-869B-40CF-B4FD-9F8659836156}">
      <dgm:prSet/>
      <dgm:spPr/>
      <dgm:t>
        <a:bodyPr/>
        <a:lstStyle/>
        <a:p>
          <a:endParaRPr lang="en-GB"/>
        </a:p>
      </dgm:t>
    </dgm:pt>
    <dgm:pt modelId="{2E8F0BF9-AB6A-408A-BADC-2CF80DEAB623}" type="sibTrans" cxnId="{AC2080E1-869B-40CF-B4FD-9F8659836156}">
      <dgm:prSet/>
      <dgm:spPr/>
      <dgm:t>
        <a:bodyPr/>
        <a:lstStyle/>
        <a:p>
          <a:endParaRPr lang="en-GB"/>
        </a:p>
      </dgm:t>
    </dgm:pt>
    <dgm:pt modelId="{1510D2CA-683B-42CF-8022-F02865DC9ABA}" type="pres">
      <dgm:prSet presAssocID="{5F8C2157-512B-4775-863E-DBA29B17BD04}" presName="Name0" presStyleCnt="0">
        <dgm:presLayoutVars>
          <dgm:dir/>
          <dgm:animLvl val="lvl"/>
          <dgm:resizeHandles val="exact"/>
        </dgm:presLayoutVars>
      </dgm:prSet>
      <dgm:spPr/>
    </dgm:pt>
    <dgm:pt modelId="{45F01218-2059-4155-B9B7-CD10DCB5AB03}" type="pres">
      <dgm:prSet presAssocID="{C6B66267-62C3-4BA0-B71B-B34B23BE175E}" presName="linNode" presStyleCnt="0"/>
      <dgm:spPr/>
    </dgm:pt>
    <dgm:pt modelId="{98537706-D1DC-402D-9C0F-F1EBD4699C8E}" type="pres">
      <dgm:prSet presAssocID="{C6B66267-62C3-4BA0-B71B-B34B23BE175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5F83345-E3EC-4FBA-B373-FDC40D903F1F}" type="pres">
      <dgm:prSet presAssocID="{C6B66267-62C3-4BA0-B71B-B34B23BE175E}" presName="descendantText" presStyleLbl="alignAccFollowNode1" presStyleIdx="0" presStyleCnt="3">
        <dgm:presLayoutVars>
          <dgm:bulletEnabled val="1"/>
        </dgm:presLayoutVars>
      </dgm:prSet>
      <dgm:spPr/>
    </dgm:pt>
    <dgm:pt modelId="{4E82776A-5396-4D2D-9D89-54DED6F1C834}" type="pres">
      <dgm:prSet presAssocID="{A1A57ED3-FB90-483F-9E8A-61C61D978E1E}" presName="sp" presStyleCnt="0"/>
      <dgm:spPr/>
    </dgm:pt>
    <dgm:pt modelId="{068B2D5F-3581-4CCD-9820-2589670A4CF6}" type="pres">
      <dgm:prSet presAssocID="{E481927F-2A13-43B4-8EF3-5AC74D9582D4}" presName="linNode" presStyleCnt="0"/>
      <dgm:spPr/>
    </dgm:pt>
    <dgm:pt modelId="{3B7A6E2C-62E2-4EB6-B98E-A59C55D5A2F4}" type="pres">
      <dgm:prSet presAssocID="{E481927F-2A13-43B4-8EF3-5AC74D9582D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770E665-0D32-447C-8A2E-4A4AFD8A0E58}" type="pres">
      <dgm:prSet presAssocID="{E481927F-2A13-43B4-8EF3-5AC74D9582D4}" presName="descendantText" presStyleLbl="alignAccFollowNode1" presStyleIdx="1" presStyleCnt="3">
        <dgm:presLayoutVars>
          <dgm:bulletEnabled val="1"/>
        </dgm:presLayoutVars>
      </dgm:prSet>
      <dgm:spPr/>
    </dgm:pt>
    <dgm:pt modelId="{86521E12-8789-49C5-994B-672A94370AAF}" type="pres">
      <dgm:prSet presAssocID="{E1DC3572-D679-49AE-B976-3CB5D283CAD1}" presName="sp" presStyleCnt="0"/>
      <dgm:spPr/>
    </dgm:pt>
    <dgm:pt modelId="{F1196081-BFEB-4B6C-B616-11DD5213B782}" type="pres">
      <dgm:prSet presAssocID="{DC8EADE9-2C84-4C52-A50B-53BB97119EE5}" presName="linNode" presStyleCnt="0"/>
      <dgm:spPr/>
    </dgm:pt>
    <dgm:pt modelId="{26C6D463-0071-48AB-B8A1-A7BF337839E7}" type="pres">
      <dgm:prSet presAssocID="{DC8EADE9-2C84-4C52-A50B-53BB97119EE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70BB882-2DCC-42A7-8AD2-73027AC8BB14}" type="pres">
      <dgm:prSet presAssocID="{DC8EADE9-2C84-4C52-A50B-53BB97119EE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031340E-7757-4DF2-8A58-8CB5F8BAA2ED}" type="presOf" srcId="{87D5F6BD-2AFF-45CE-A48E-43DDF314DA9B}" destId="{25F83345-E3EC-4FBA-B373-FDC40D903F1F}" srcOrd="0" destOrd="0" presId="urn:microsoft.com/office/officeart/2005/8/layout/vList5"/>
    <dgm:cxn modelId="{33320515-DACD-443D-87F5-A6D1126460FD}" type="presOf" srcId="{5F8C2157-512B-4775-863E-DBA29B17BD04}" destId="{1510D2CA-683B-42CF-8022-F02865DC9ABA}" srcOrd="0" destOrd="0" presId="urn:microsoft.com/office/officeart/2005/8/layout/vList5"/>
    <dgm:cxn modelId="{3E3DFA2D-1581-45E7-9F7A-F2655529F3AE}" srcId="{DC8EADE9-2C84-4C52-A50B-53BB97119EE5}" destId="{414ADB93-3015-4717-9CF8-EB3FEF88683F}" srcOrd="0" destOrd="0" parTransId="{9DC75A65-8D83-47D5-BC6D-AB11CD43FBD7}" sibTransId="{F7F500DC-FAEA-41E8-A63B-D7ABDF6D790F}"/>
    <dgm:cxn modelId="{933C2637-DD60-4D6A-9E08-CBAE2C09C580}" type="presOf" srcId="{414ADB93-3015-4717-9CF8-EB3FEF88683F}" destId="{370BB882-2DCC-42A7-8AD2-73027AC8BB14}" srcOrd="0" destOrd="0" presId="urn:microsoft.com/office/officeart/2005/8/layout/vList5"/>
    <dgm:cxn modelId="{3E626E42-EB1D-4F70-AD31-E1729B91D72E}" srcId="{5F8C2157-512B-4775-863E-DBA29B17BD04}" destId="{C6B66267-62C3-4BA0-B71B-B34B23BE175E}" srcOrd="0" destOrd="0" parTransId="{D21BA5C0-F0F8-4E76-8A7C-23AFBD94FF19}" sibTransId="{A1A57ED3-FB90-483F-9E8A-61C61D978E1E}"/>
    <dgm:cxn modelId="{46FB7843-AF0B-4610-B11C-6D812DF025AA}" type="presOf" srcId="{C6B66267-62C3-4BA0-B71B-B34B23BE175E}" destId="{98537706-D1DC-402D-9C0F-F1EBD4699C8E}" srcOrd="0" destOrd="0" presId="urn:microsoft.com/office/officeart/2005/8/layout/vList5"/>
    <dgm:cxn modelId="{8632129E-95F5-4F22-84A8-9F77F25E1940}" srcId="{E481927F-2A13-43B4-8EF3-5AC74D9582D4}" destId="{BC46077B-261B-4A4A-8652-D43172C084C9}" srcOrd="1" destOrd="0" parTransId="{B1251F83-66C2-47BB-B934-EE1ED6384F72}" sibTransId="{EB4F99F2-AA1B-4E73-B29F-505A2B464E84}"/>
    <dgm:cxn modelId="{4DA69AA2-C99E-4001-A567-720F3A4D2A7D}" srcId="{C6B66267-62C3-4BA0-B71B-B34B23BE175E}" destId="{3D2994F4-7452-4484-A7B3-2FD7E6AF539B}" srcOrd="1" destOrd="0" parTransId="{1E949ABD-609D-4631-9A55-A3FFEFEFEB82}" sibTransId="{90A9A113-A921-410D-8723-58D95DD63B3A}"/>
    <dgm:cxn modelId="{377FA9A9-4B93-450D-A24D-A528541839DB}" type="presOf" srcId="{1F00067C-CA91-47F2-A261-ADAA19AF1A8D}" destId="{C770E665-0D32-447C-8A2E-4A4AFD8A0E58}" srcOrd="0" destOrd="0" presId="urn:microsoft.com/office/officeart/2005/8/layout/vList5"/>
    <dgm:cxn modelId="{854E03B4-09EA-43C4-A633-E8B92AB839F4}" srcId="{E481927F-2A13-43B4-8EF3-5AC74D9582D4}" destId="{1F00067C-CA91-47F2-A261-ADAA19AF1A8D}" srcOrd="0" destOrd="0" parTransId="{A8495272-03E7-45FE-A9C5-AFCE39094213}" sibTransId="{B657F5B9-3405-42EA-878A-CA1164757F29}"/>
    <dgm:cxn modelId="{B8ED1AC2-BB67-43A4-93D2-A6352418E9AA}" type="presOf" srcId="{445416D6-0946-44EF-9E97-2C0E2E9B5863}" destId="{370BB882-2DCC-42A7-8AD2-73027AC8BB14}" srcOrd="0" destOrd="1" presId="urn:microsoft.com/office/officeart/2005/8/layout/vList5"/>
    <dgm:cxn modelId="{DB2DCFC5-DD38-4455-A9A9-D1BAA563E204}" srcId="{5F8C2157-512B-4775-863E-DBA29B17BD04}" destId="{DC8EADE9-2C84-4C52-A50B-53BB97119EE5}" srcOrd="2" destOrd="0" parTransId="{249F6DA4-A56B-4F19-A9CA-7C736588AC85}" sibTransId="{C84D5F14-4ACA-41DB-A73E-F867E25B775A}"/>
    <dgm:cxn modelId="{2C48EDD2-ED4A-4037-9D63-BEC79A4BC8BB}" srcId="{C6B66267-62C3-4BA0-B71B-B34B23BE175E}" destId="{87D5F6BD-2AFF-45CE-A48E-43DDF314DA9B}" srcOrd="0" destOrd="0" parTransId="{480A195D-2D0D-4D96-AEC6-5F75662C7BE0}" sibTransId="{D7D037F2-8AE0-446E-A296-30FB2C5586DC}"/>
    <dgm:cxn modelId="{76BE19D3-4CBD-4E79-9609-416E673D35A1}" srcId="{5F8C2157-512B-4775-863E-DBA29B17BD04}" destId="{E481927F-2A13-43B4-8EF3-5AC74D9582D4}" srcOrd="1" destOrd="0" parTransId="{A23602A4-DC49-429E-8B30-D3410324EA47}" sibTransId="{E1DC3572-D679-49AE-B976-3CB5D283CAD1}"/>
    <dgm:cxn modelId="{B0A9D4D5-46DA-412B-9E90-F856C76A3DB5}" type="presOf" srcId="{3D2994F4-7452-4484-A7B3-2FD7E6AF539B}" destId="{25F83345-E3EC-4FBA-B373-FDC40D903F1F}" srcOrd="0" destOrd="1" presId="urn:microsoft.com/office/officeart/2005/8/layout/vList5"/>
    <dgm:cxn modelId="{2FC218DD-93CB-494D-A3DD-00AACBABA80E}" type="presOf" srcId="{DC8EADE9-2C84-4C52-A50B-53BB97119EE5}" destId="{26C6D463-0071-48AB-B8A1-A7BF337839E7}" srcOrd="0" destOrd="0" presId="urn:microsoft.com/office/officeart/2005/8/layout/vList5"/>
    <dgm:cxn modelId="{AC2080E1-869B-40CF-B4FD-9F8659836156}" srcId="{DC8EADE9-2C84-4C52-A50B-53BB97119EE5}" destId="{445416D6-0946-44EF-9E97-2C0E2E9B5863}" srcOrd="1" destOrd="0" parTransId="{40C0BE60-1803-47FB-8BD4-CB6647210E77}" sibTransId="{2E8F0BF9-AB6A-408A-BADC-2CF80DEAB623}"/>
    <dgm:cxn modelId="{F3F8B9E5-3529-47C7-98A7-D4D54EE5DDCF}" type="presOf" srcId="{BC46077B-261B-4A4A-8652-D43172C084C9}" destId="{C770E665-0D32-447C-8A2E-4A4AFD8A0E58}" srcOrd="0" destOrd="1" presId="urn:microsoft.com/office/officeart/2005/8/layout/vList5"/>
    <dgm:cxn modelId="{A9FA75FC-1D53-411F-8A53-5DED04AD46DE}" type="presOf" srcId="{E481927F-2A13-43B4-8EF3-5AC74D9582D4}" destId="{3B7A6E2C-62E2-4EB6-B98E-A59C55D5A2F4}" srcOrd="0" destOrd="0" presId="urn:microsoft.com/office/officeart/2005/8/layout/vList5"/>
    <dgm:cxn modelId="{B5002998-3859-43E8-8349-33B670C86125}" type="presParOf" srcId="{1510D2CA-683B-42CF-8022-F02865DC9ABA}" destId="{45F01218-2059-4155-B9B7-CD10DCB5AB03}" srcOrd="0" destOrd="0" presId="urn:microsoft.com/office/officeart/2005/8/layout/vList5"/>
    <dgm:cxn modelId="{0BB49EE9-14C9-4A78-831B-62F3C839C215}" type="presParOf" srcId="{45F01218-2059-4155-B9B7-CD10DCB5AB03}" destId="{98537706-D1DC-402D-9C0F-F1EBD4699C8E}" srcOrd="0" destOrd="0" presId="urn:microsoft.com/office/officeart/2005/8/layout/vList5"/>
    <dgm:cxn modelId="{256E7DCE-5959-47CD-9005-47117D7E0F41}" type="presParOf" srcId="{45F01218-2059-4155-B9B7-CD10DCB5AB03}" destId="{25F83345-E3EC-4FBA-B373-FDC40D903F1F}" srcOrd="1" destOrd="0" presId="urn:microsoft.com/office/officeart/2005/8/layout/vList5"/>
    <dgm:cxn modelId="{1F13887B-09E0-4774-89C8-FB8A1AF29172}" type="presParOf" srcId="{1510D2CA-683B-42CF-8022-F02865DC9ABA}" destId="{4E82776A-5396-4D2D-9D89-54DED6F1C834}" srcOrd="1" destOrd="0" presId="urn:microsoft.com/office/officeart/2005/8/layout/vList5"/>
    <dgm:cxn modelId="{31AFCDA8-3D16-4330-BFB0-62B01094C55A}" type="presParOf" srcId="{1510D2CA-683B-42CF-8022-F02865DC9ABA}" destId="{068B2D5F-3581-4CCD-9820-2589670A4CF6}" srcOrd="2" destOrd="0" presId="urn:microsoft.com/office/officeart/2005/8/layout/vList5"/>
    <dgm:cxn modelId="{32D28D61-B525-434C-8056-CA33B1FFD900}" type="presParOf" srcId="{068B2D5F-3581-4CCD-9820-2589670A4CF6}" destId="{3B7A6E2C-62E2-4EB6-B98E-A59C55D5A2F4}" srcOrd="0" destOrd="0" presId="urn:microsoft.com/office/officeart/2005/8/layout/vList5"/>
    <dgm:cxn modelId="{32D16FB3-C60B-46D2-A828-477DE1BCD277}" type="presParOf" srcId="{068B2D5F-3581-4CCD-9820-2589670A4CF6}" destId="{C770E665-0D32-447C-8A2E-4A4AFD8A0E58}" srcOrd="1" destOrd="0" presId="urn:microsoft.com/office/officeart/2005/8/layout/vList5"/>
    <dgm:cxn modelId="{8E34953C-5AFC-402D-AF3F-6BBFE81D82B1}" type="presParOf" srcId="{1510D2CA-683B-42CF-8022-F02865DC9ABA}" destId="{86521E12-8789-49C5-994B-672A94370AAF}" srcOrd="3" destOrd="0" presId="urn:microsoft.com/office/officeart/2005/8/layout/vList5"/>
    <dgm:cxn modelId="{1677C4C5-69E9-4350-9BA4-FCA807100198}" type="presParOf" srcId="{1510D2CA-683B-42CF-8022-F02865DC9ABA}" destId="{F1196081-BFEB-4B6C-B616-11DD5213B782}" srcOrd="4" destOrd="0" presId="urn:microsoft.com/office/officeart/2005/8/layout/vList5"/>
    <dgm:cxn modelId="{14118632-69B4-4AEF-A11E-90B3153437EB}" type="presParOf" srcId="{F1196081-BFEB-4B6C-B616-11DD5213B782}" destId="{26C6D463-0071-48AB-B8A1-A7BF337839E7}" srcOrd="0" destOrd="0" presId="urn:microsoft.com/office/officeart/2005/8/layout/vList5"/>
    <dgm:cxn modelId="{E2A111B5-ED87-4BE4-B110-1A8DF64D6AF0}" type="presParOf" srcId="{F1196081-BFEB-4B6C-B616-11DD5213B782}" destId="{370BB882-2DCC-42A7-8AD2-73027AC8BB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8C2157-512B-4775-863E-DBA29B17BD0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B66267-62C3-4BA0-B71B-B34B23BE175E}">
      <dgm:prSet phldrT="[Text]" custT="1"/>
      <dgm:spPr>
        <a:solidFill>
          <a:srgbClr val="46A0DD"/>
        </a:solidFill>
      </dgm:spPr>
      <dgm:t>
        <a:bodyPr/>
        <a:lstStyle/>
        <a:p>
          <a:r>
            <a:rPr lang="en-GB" sz="3200">
              <a:solidFill>
                <a:schemeClr val="bg1"/>
              </a:solidFill>
            </a:rPr>
            <a:t>System efficiency</a:t>
          </a:r>
        </a:p>
      </dgm:t>
    </dgm:pt>
    <dgm:pt modelId="{D21BA5C0-F0F8-4E76-8A7C-23AFBD94FF19}" type="parTrans" cxnId="{3E626E42-EB1D-4F70-AD31-E1729B91D72E}">
      <dgm:prSet/>
      <dgm:spPr/>
      <dgm:t>
        <a:bodyPr/>
        <a:lstStyle/>
        <a:p>
          <a:endParaRPr lang="en-GB"/>
        </a:p>
      </dgm:t>
    </dgm:pt>
    <dgm:pt modelId="{A1A57ED3-FB90-483F-9E8A-61C61D978E1E}" type="sibTrans" cxnId="{3E626E42-EB1D-4F70-AD31-E1729B91D72E}">
      <dgm:prSet/>
      <dgm:spPr/>
      <dgm:t>
        <a:bodyPr/>
        <a:lstStyle/>
        <a:p>
          <a:endParaRPr lang="en-GB"/>
        </a:p>
      </dgm:t>
    </dgm:pt>
    <dgm:pt modelId="{87D5F6BD-2AFF-45CE-A48E-43DDF314DA9B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Highly efficiency enables reduced sizing of systems</a:t>
          </a:r>
        </a:p>
      </dgm:t>
    </dgm:pt>
    <dgm:pt modelId="{480A195D-2D0D-4D96-AEC6-5F75662C7BE0}" type="parTrans" cxnId="{2C48EDD2-ED4A-4037-9D63-BEC79A4BC8BB}">
      <dgm:prSet/>
      <dgm:spPr/>
      <dgm:t>
        <a:bodyPr/>
        <a:lstStyle/>
        <a:p>
          <a:endParaRPr lang="en-GB"/>
        </a:p>
      </dgm:t>
    </dgm:pt>
    <dgm:pt modelId="{D7D037F2-8AE0-446E-A296-30FB2C5586DC}" type="sibTrans" cxnId="{2C48EDD2-ED4A-4037-9D63-BEC79A4BC8BB}">
      <dgm:prSet/>
      <dgm:spPr/>
      <dgm:t>
        <a:bodyPr/>
        <a:lstStyle/>
        <a:p>
          <a:endParaRPr lang="en-GB"/>
        </a:p>
      </dgm:t>
    </dgm:pt>
    <dgm:pt modelId="{E481927F-2A13-43B4-8EF3-5AC74D9582D4}">
      <dgm:prSet phldrT="[Text]" custT="1"/>
      <dgm:spPr>
        <a:solidFill>
          <a:srgbClr val="6AB3E4"/>
        </a:solidFill>
      </dgm:spPr>
      <dgm:t>
        <a:bodyPr/>
        <a:lstStyle/>
        <a:p>
          <a:r>
            <a:rPr lang="en-GB" sz="3200"/>
            <a:t>Groundwork minimisation</a:t>
          </a:r>
        </a:p>
      </dgm:t>
    </dgm:pt>
    <dgm:pt modelId="{A23602A4-DC49-429E-8B30-D3410324EA47}" type="parTrans" cxnId="{76BE19D3-4CBD-4E79-9609-416E673D35A1}">
      <dgm:prSet/>
      <dgm:spPr/>
      <dgm:t>
        <a:bodyPr/>
        <a:lstStyle/>
        <a:p>
          <a:endParaRPr lang="en-GB"/>
        </a:p>
      </dgm:t>
    </dgm:pt>
    <dgm:pt modelId="{E1DC3572-D679-49AE-B976-3CB5D283CAD1}" type="sibTrans" cxnId="{76BE19D3-4CBD-4E79-9609-416E673D35A1}">
      <dgm:prSet/>
      <dgm:spPr/>
      <dgm:t>
        <a:bodyPr/>
        <a:lstStyle/>
        <a:p>
          <a:endParaRPr lang="en-GB"/>
        </a:p>
      </dgm:t>
    </dgm:pt>
    <dgm:pt modelId="{1F00067C-CA91-47F2-A261-ADAA19AF1A8D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Greatly reduces Excavation and minimises Backfill</a:t>
          </a:r>
        </a:p>
      </dgm:t>
    </dgm:pt>
    <dgm:pt modelId="{A8495272-03E7-45FE-A9C5-AFCE39094213}" type="parTrans" cxnId="{854E03B4-09EA-43C4-A633-E8B92AB839F4}">
      <dgm:prSet/>
      <dgm:spPr/>
      <dgm:t>
        <a:bodyPr/>
        <a:lstStyle/>
        <a:p>
          <a:endParaRPr lang="en-GB"/>
        </a:p>
      </dgm:t>
    </dgm:pt>
    <dgm:pt modelId="{B657F5B9-3405-42EA-878A-CA1164757F29}" type="sibTrans" cxnId="{854E03B4-09EA-43C4-A633-E8B92AB839F4}">
      <dgm:prSet/>
      <dgm:spPr/>
      <dgm:t>
        <a:bodyPr/>
        <a:lstStyle/>
        <a:p>
          <a:endParaRPr lang="en-GB"/>
        </a:p>
      </dgm:t>
    </dgm:pt>
    <dgm:pt modelId="{DC8EADE9-2C84-4C52-A50B-53BB97119EE5}">
      <dgm:prSet phldrT="[Text]" custT="1"/>
      <dgm:spPr>
        <a:solidFill>
          <a:srgbClr val="8DC5EB"/>
        </a:solidFill>
      </dgm:spPr>
      <dgm:t>
        <a:bodyPr/>
        <a:lstStyle/>
        <a:p>
          <a:r>
            <a:rPr lang="en-GB" sz="3200"/>
            <a:t>On time &amp; on budget</a:t>
          </a:r>
        </a:p>
      </dgm:t>
    </dgm:pt>
    <dgm:pt modelId="{249F6DA4-A56B-4F19-A9CA-7C736588AC85}" type="parTrans" cxnId="{DB2DCFC5-DD38-4455-A9A9-D1BAA563E204}">
      <dgm:prSet/>
      <dgm:spPr/>
      <dgm:t>
        <a:bodyPr/>
        <a:lstStyle/>
        <a:p>
          <a:endParaRPr lang="en-GB"/>
        </a:p>
      </dgm:t>
    </dgm:pt>
    <dgm:pt modelId="{C84D5F14-4ACA-41DB-A73E-F867E25B775A}" type="sibTrans" cxnId="{DB2DCFC5-DD38-4455-A9A9-D1BAA563E204}">
      <dgm:prSet/>
      <dgm:spPr/>
      <dgm:t>
        <a:bodyPr/>
        <a:lstStyle/>
        <a:p>
          <a:endParaRPr lang="en-GB"/>
        </a:p>
      </dgm:t>
    </dgm:pt>
    <dgm:pt modelId="{414ADB93-3015-4717-9CF8-EB3FEF88683F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Ability to install in all weathers</a:t>
          </a:r>
        </a:p>
      </dgm:t>
    </dgm:pt>
    <dgm:pt modelId="{9DC75A65-8D83-47D5-BC6D-AB11CD43FBD7}" type="parTrans" cxnId="{3E3DFA2D-1581-45E7-9F7A-F2655529F3AE}">
      <dgm:prSet/>
      <dgm:spPr/>
      <dgm:t>
        <a:bodyPr/>
        <a:lstStyle/>
        <a:p>
          <a:endParaRPr lang="en-GB"/>
        </a:p>
      </dgm:t>
    </dgm:pt>
    <dgm:pt modelId="{F7F500DC-FAEA-41E8-A63B-D7ABDF6D790F}" type="sibTrans" cxnId="{3E3DFA2D-1581-45E7-9F7A-F2655529F3AE}">
      <dgm:prSet/>
      <dgm:spPr/>
      <dgm:t>
        <a:bodyPr/>
        <a:lstStyle/>
        <a:p>
          <a:endParaRPr lang="en-GB"/>
        </a:p>
      </dgm:t>
    </dgm:pt>
    <dgm:pt modelId="{31219F1C-EEEF-48DB-843B-8FA185531438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Highly efficient Infiltration (relative surface area – bottom of Blocks)</a:t>
          </a:r>
        </a:p>
      </dgm:t>
    </dgm:pt>
    <dgm:pt modelId="{42AE21E3-1A9E-48DE-93F4-359E44897E2D}" type="parTrans" cxnId="{67487C0A-0A5E-4AA4-8666-3F987E2CC799}">
      <dgm:prSet/>
      <dgm:spPr/>
      <dgm:t>
        <a:bodyPr/>
        <a:lstStyle/>
        <a:p>
          <a:endParaRPr lang="en-GB"/>
        </a:p>
      </dgm:t>
    </dgm:pt>
    <dgm:pt modelId="{C106C317-5C94-4491-871A-2EFF8F87C564}" type="sibTrans" cxnId="{67487C0A-0A5E-4AA4-8666-3F987E2CC799}">
      <dgm:prSet/>
      <dgm:spPr/>
      <dgm:t>
        <a:bodyPr/>
        <a:lstStyle/>
        <a:p>
          <a:endParaRPr lang="en-GB"/>
        </a:p>
      </dgm:t>
    </dgm:pt>
    <dgm:pt modelId="{E8BD9712-A429-4772-B482-CAD983D9E333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Greatly reduces costly Spoil away</a:t>
          </a:r>
        </a:p>
      </dgm:t>
    </dgm:pt>
    <dgm:pt modelId="{D73D44DB-1885-4BCC-9423-F3EC3CADDD6C}" type="parTrans" cxnId="{C227DD24-15A4-436F-AE12-CC64B264F412}">
      <dgm:prSet/>
      <dgm:spPr/>
      <dgm:t>
        <a:bodyPr/>
        <a:lstStyle/>
        <a:p>
          <a:endParaRPr lang="en-GB"/>
        </a:p>
      </dgm:t>
    </dgm:pt>
    <dgm:pt modelId="{48C85297-B59F-477E-8F50-EA5312184820}" type="sibTrans" cxnId="{C227DD24-15A4-436F-AE12-CC64B264F412}">
      <dgm:prSet/>
      <dgm:spPr/>
      <dgm:t>
        <a:bodyPr/>
        <a:lstStyle/>
        <a:p>
          <a:endParaRPr lang="en-GB"/>
        </a:p>
      </dgm:t>
    </dgm:pt>
    <dgm:pt modelId="{220482AE-F6B8-4B33-916F-4806A432602C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Predictable &amp; reliable installation - simpler, easier and faster</a:t>
          </a:r>
        </a:p>
      </dgm:t>
    </dgm:pt>
    <dgm:pt modelId="{44B0FD7F-7A81-4E79-88AE-19EFFCC744BD}" type="parTrans" cxnId="{90DB7DDE-027F-4836-AB8A-1A260CB2AD93}">
      <dgm:prSet/>
      <dgm:spPr/>
      <dgm:t>
        <a:bodyPr/>
        <a:lstStyle/>
        <a:p>
          <a:endParaRPr lang="en-GB"/>
        </a:p>
      </dgm:t>
    </dgm:pt>
    <dgm:pt modelId="{D1400429-7DA0-4CCA-8D33-07E4EC3DBD5A}" type="sibTrans" cxnId="{90DB7DDE-027F-4836-AB8A-1A260CB2AD93}">
      <dgm:prSet/>
      <dgm:spPr/>
      <dgm:t>
        <a:bodyPr/>
        <a:lstStyle/>
        <a:p>
          <a:endParaRPr lang="en-GB"/>
        </a:p>
      </dgm:t>
    </dgm:pt>
    <dgm:pt modelId="{B4DB52D9-4EC1-4CC0-A5D0-549F3B53279D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Prevents high-cost road traffic management overrun penalties</a:t>
          </a:r>
        </a:p>
      </dgm:t>
    </dgm:pt>
    <dgm:pt modelId="{D1FF0F9F-8656-4FE5-BC04-B588A182F37E}" type="parTrans" cxnId="{7AA31C8F-188B-4D25-8DF1-5EFA40636F89}">
      <dgm:prSet/>
      <dgm:spPr/>
      <dgm:t>
        <a:bodyPr/>
        <a:lstStyle/>
        <a:p>
          <a:endParaRPr lang="en-GB"/>
        </a:p>
      </dgm:t>
    </dgm:pt>
    <dgm:pt modelId="{5F00DD2B-30F6-4BC7-B386-E6A91023F904}" type="sibTrans" cxnId="{7AA31C8F-188B-4D25-8DF1-5EFA40636F89}">
      <dgm:prSet/>
      <dgm:spPr/>
      <dgm:t>
        <a:bodyPr/>
        <a:lstStyle/>
        <a:p>
          <a:endParaRPr lang="en-GB"/>
        </a:p>
      </dgm:t>
    </dgm:pt>
    <dgm:pt modelId="{C49905DD-9DC9-4B80-9142-566A44D2E17A}">
      <dgm:prSet phldr="0" custT="1"/>
      <dgm:spPr/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Immediate workarounds of 'discovered' below ground problems</a:t>
          </a:r>
          <a:endParaRPr lang="en-US" sz="1600" b="0">
            <a:latin typeface="+mn-lt"/>
          </a:endParaRPr>
        </a:p>
      </dgm:t>
    </dgm:pt>
    <dgm:pt modelId="{B514C25E-064E-47CC-AD2D-781F3644C3BD}" type="parTrans" cxnId="{023245A1-6278-4ADD-9286-20D37E8D71D1}">
      <dgm:prSet/>
      <dgm:spPr/>
      <dgm:t>
        <a:bodyPr/>
        <a:lstStyle/>
        <a:p>
          <a:endParaRPr lang="en-GB"/>
        </a:p>
      </dgm:t>
    </dgm:pt>
    <dgm:pt modelId="{9F81EACA-7EE3-47F2-B7C2-770E2A6DB7A8}" type="sibTrans" cxnId="{023245A1-6278-4ADD-9286-20D37E8D71D1}">
      <dgm:prSet/>
      <dgm:spPr/>
      <dgm:t>
        <a:bodyPr/>
        <a:lstStyle/>
        <a:p>
          <a:endParaRPr lang="en-GB"/>
        </a:p>
      </dgm:t>
    </dgm:pt>
    <dgm:pt modelId="{96B5DE72-148F-084E-9896-B72E682F4E28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Very high Porosity (94%) &amp; Permeability (&gt;200m in 24 hours)</a:t>
          </a:r>
        </a:p>
      </dgm:t>
    </dgm:pt>
    <dgm:pt modelId="{14F4C808-19E3-8144-ADAF-C9D58E85A39B}" type="parTrans" cxnId="{1E449487-F763-A94B-ABE1-318C86B220FC}">
      <dgm:prSet/>
      <dgm:spPr/>
      <dgm:t>
        <a:bodyPr/>
        <a:lstStyle/>
        <a:p>
          <a:endParaRPr lang="en-GB"/>
        </a:p>
      </dgm:t>
    </dgm:pt>
    <dgm:pt modelId="{84C3C33D-2466-5145-BA2B-F1B01BF29019}" type="sibTrans" cxnId="{1E449487-F763-A94B-ABE1-318C86B220FC}">
      <dgm:prSet/>
      <dgm:spPr/>
      <dgm:t>
        <a:bodyPr/>
        <a:lstStyle/>
        <a:p>
          <a:endParaRPr lang="en-GB"/>
        </a:p>
      </dgm:t>
    </dgm:pt>
    <dgm:pt modelId="{BA0124A9-144B-4F44-B3BB-0F583E61BDCC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600">
              <a:latin typeface="+mn-lt"/>
            </a:rPr>
            <a:t>Removes need for deep trenching &amp; shoring-up</a:t>
          </a:r>
          <a:endParaRPr lang="en-GB" sz="1600" b="0">
            <a:latin typeface="+mn-lt"/>
          </a:endParaRPr>
        </a:p>
      </dgm:t>
    </dgm:pt>
    <dgm:pt modelId="{E230B8D7-3780-1E43-B376-8C5ECBAD05E1}" type="parTrans" cxnId="{89C24BD3-B595-7746-81C1-A33E4265346F}">
      <dgm:prSet/>
      <dgm:spPr/>
      <dgm:t>
        <a:bodyPr/>
        <a:lstStyle/>
        <a:p>
          <a:endParaRPr lang="en-GB"/>
        </a:p>
      </dgm:t>
    </dgm:pt>
    <dgm:pt modelId="{045438AC-1E7F-954E-9188-EDECBD1B072C}" type="sibTrans" cxnId="{89C24BD3-B595-7746-81C1-A33E4265346F}">
      <dgm:prSet/>
      <dgm:spPr/>
      <dgm:t>
        <a:bodyPr/>
        <a:lstStyle/>
        <a:p>
          <a:endParaRPr lang="en-GB"/>
        </a:p>
      </dgm:t>
    </dgm:pt>
    <dgm:pt modelId="{1510D2CA-683B-42CF-8022-F02865DC9ABA}" type="pres">
      <dgm:prSet presAssocID="{5F8C2157-512B-4775-863E-DBA29B17BD04}" presName="Name0" presStyleCnt="0">
        <dgm:presLayoutVars>
          <dgm:dir/>
          <dgm:animLvl val="lvl"/>
          <dgm:resizeHandles val="exact"/>
        </dgm:presLayoutVars>
      </dgm:prSet>
      <dgm:spPr/>
    </dgm:pt>
    <dgm:pt modelId="{45F01218-2059-4155-B9B7-CD10DCB5AB03}" type="pres">
      <dgm:prSet presAssocID="{C6B66267-62C3-4BA0-B71B-B34B23BE175E}" presName="linNode" presStyleCnt="0"/>
      <dgm:spPr/>
    </dgm:pt>
    <dgm:pt modelId="{98537706-D1DC-402D-9C0F-F1EBD4699C8E}" type="pres">
      <dgm:prSet presAssocID="{C6B66267-62C3-4BA0-B71B-B34B23BE175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5F83345-E3EC-4FBA-B373-FDC40D903F1F}" type="pres">
      <dgm:prSet presAssocID="{C6B66267-62C3-4BA0-B71B-B34B23BE175E}" presName="descendantText" presStyleLbl="alignAccFollowNode1" presStyleIdx="0" presStyleCnt="3">
        <dgm:presLayoutVars>
          <dgm:bulletEnabled val="1"/>
        </dgm:presLayoutVars>
      </dgm:prSet>
      <dgm:spPr/>
    </dgm:pt>
    <dgm:pt modelId="{4E82776A-5396-4D2D-9D89-54DED6F1C834}" type="pres">
      <dgm:prSet presAssocID="{A1A57ED3-FB90-483F-9E8A-61C61D978E1E}" presName="sp" presStyleCnt="0"/>
      <dgm:spPr/>
    </dgm:pt>
    <dgm:pt modelId="{068B2D5F-3581-4CCD-9820-2589670A4CF6}" type="pres">
      <dgm:prSet presAssocID="{E481927F-2A13-43B4-8EF3-5AC74D9582D4}" presName="linNode" presStyleCnt="0"/>
      <dgm:spPr/>
    </dgm:pt>
    <dgm:pt modelId="{3B7A6E2C-62E2-4EB6-B98E-A59C55D5A2F4}" type="pres">
      <dgm:prSet presAssocID="{E481927F-2A13-43B4-8EF3-5AC74D9582D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770E665-0D32-447C-8A2E-4A4AFD8A0E58}" type="pres">
      <dgm:prSet presAssocID="{E481927F-2A13-43B4-8EF3-5AC74D9582D4}" presName="descendantText" presStyleLbl="alignAccFollowNode1" presStyleIdx="1" presStyleCnt="3">
        <dgm:presLayoutVars>
          <dgm:bulletEnabled val="1"/>
        </dgm:presLayoutVars>
      </dgm:prSet>
      <dgm:spPr/>
    </dgm:pt>
    <dgm:pt modelId="{86521E12-8789-49C5-994B-672A94370AAF}" type="pres">
      <dgm:prSet presAssocID="{E1DC3572-D679-49AE-B976-3CB5D283CAD1}" presName="sp" presStyleCnt="0"/>
      <dgm:spPr/>
    </dgm:pt>
    <dgm:pt modelId="{F1196081-BFEB-4B6C-B616-11DD5213B782}" type="pres">
      <dgm:prSet presAssocID="{DC8EADE9-2C84-4C52-A50B-53BB97119EE5}" presName="linNode" presStyleCnt="0"/>
      <dgm:spPr/>
    </dgm:pt>
    <dgm:pt modelId="{26C6D463-0071-48AB-B8A1-A7BF337839E7}" type="pres">
      <dgm:prSet presAssocID="{DC8EADE9-2C84-4C52-A50B-53BB97119EE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70BB882-2DCC-42A7-8AD2-73027AC8BB14}" type="pres">
      <dgm:prSet presAssocID="{DC8EADE9-2C84-4C52-A50B-53BB97119EE5}" presName="descendantText" presStyleLbl="alignAccFollowNode1" presStyleIdx="2" presStyleCnt="3" custLinFactNeighborX="617" custLinFactNeighborY="-1434">
        <dgm:presLayoutVars>
          <dgm:bulletEnabled val="1"/>
        </dgm:presLayoutVars>
      </dgm:prSet>
      <dgm:spPr/>
    </dgm:pt>
  </dgm:ptLst>
  <dgm:cxnLst>
    <dgm:cxn modelId="{E5EE8907-B51D-46A7-B88A-71CDB4CC4ECE}" type="presOf" srcId="{B4DB52D9-4EC1-4CC0-A5D0-549F3B53279D}" destId="{370BB882-2DCC-42A7-8AD2-73027AC8BB14}" srcOrd="0" destOrd="3" presId="urn:microsoft.com/office/officeart/2005/8/layout/vList5"/>
    <dgm:cxn modelId="{67487C0A-0A5E-4AA4-8666-3F987E2CC799}" srcId="{C6B66267-62C3-4BA0-B71B-B34B23BE175E}" destId="{31219F1C-EEEF-48DB-843B-8FA185531438}" srcOrd="2" destOrd="0" parTransId="{42AE21E3-1A9E-48DE-93F4-359E44897E2D}" sibTransId="{C106C317-5C94-4491-871A-2EFF8F87C564}"/>
    <dgm:cxn modelId="{6BCCE70A-DD5D-4273-A40C-698CF57A519F}" type="presOf" srcId="{87D5F6BD-2AFF-45CE-A48E-43DDF314DA9B}" destId="{25F83345-E3EC-4FBA-B373-FDC40D903F1F}" srcOrd="0" destOrd="0" presId="urn:microsoft.com/office/officeart/2005/8/layout/vList5"/>
    <dgm:cxn modelId="{33320515-DACD-443D-87F5-A6D1126460FD}" type="presOf" srcId="{5F8C2157-512B-4775-863E-DBA29B17BD04}" destId="{1510D2CA-683B-42CF-8022-F02865DC9ABA}" srcOrd="0" destOrd="0" presId="urn:microsoft.com/office/officeart/2005/8/layout/vList5"/>
    <dgm:cxn modelId="{6167D720-B951-43F2-9369-1FA7163A67AF}" type="presOf" srcId="{C6B66267-62C3-4BA0-B71B-B34B23BE175E}" destId="{98537706-D1DC-402D-9C0F-F1EBD4699C8E}" srcOrd="0" destOrd="0" presId="urn:microsoft.com/office/officeart/2005/8/layout/vList5"/>
    <dgm:cxn modelId="{C227DD24-15A4-436F-AE12-CC64B264F412}" srcId="{E481927F-2A13-43B4-8EF3-5AC74D9582D4}" destId="{E8BD9712-A429-4772-B482-CAD983D9E333}" srcOrd="1" destOrd="0" parTransId="{D73D44DB-1885-4BCC-9423-F3EC3CADDD6C}" sibTransId="{48C85297-B59F-477E-8F50-EA5312184820}"/>
    <dgm:cxn modelId="{3E3DFA2D-1581-45E7-9F7A-F2655529F3AE}" srcId="{DC8EADE9-2C84-4C52-A50B-53BB97119EE5}" destId="{414ADB93-3015-4717-9CF8-EB3FEF88683F}" srcOrd="0" destOrd="0" parTransId="{9DC75A65-8D83-47D5-BC6D-AB11CD43FBD7}" sibTransId="{F7F500DC-FAEA-41E8-A63B-D7ABDF6D790F}"/>
    <dgm:cxn modelId="{3E626E42-EB1D-4F70-AD31-E1729B91D72E}" srcId="{5F8C2157-512B-4775-863E-DBA29B17BD04}" destId="{C6B66267-62C3-4BA0-B71B-B34B23BE175E}" srcOrd="0" destOrd="0" parTransId="{D21BA5C0-F0F8-4E76-8A7C-23AFBD94FF19}" sibTransId="{A1A57ED3-FB90-483F-9E8A-61C61D978E1E}"/>
    <dgm:cxn modelId="{F050F743-7FF7-FD48-A8F8-0E2B3723E2EC}" type="presOf" srcId="{96B5DE72-148F-084E-9896-B72E682F4E28}" destId="{25F83345-E3EC-4FBA-B373-FDC40D903F1F}" srcOrd="0" destOrd="1" presId="urn:microsoft.com/office/officeart/2005/8/layout/vList5"/>
    <dgm:cxn modelId="{2158855D-99EA-44F3-8C43-14D4886DFB10}" type="presOf" srcId="{C49905DD-9DC9-4B80-9142-566A44D2E17A}" destId="{370BB882-2DCC-42A7-8AD2-73027AC8BB14}" srcOrd="0" destOrd="1" presId="urn:microsoft.com/office/officeart/2005/8/layout/vList5"/>
    <dgm:cxn modelId="{92689D7E-DD67-4EF5-A758-272BB83332D7}" type="presOf" srcId="{DC8EADE9-2C84-4C52-A50B-53BB97119EE5}" destId="{26C6D463-0071-48AB-B8A1-A7BF337839E7}" srcOrd="0" destOrd="0" presId="urn:microsoft.com/office/officeart/2005/8/layout/vList5"/>
    <dgm:cxn modelId="{75794481-C3B9-4025-96E4-09E2ADBCCC53}" type="presOf" srcId="{1F00067C-CA91-47F2-A261-ADAA19AF1A8D}" destId="{C770E665-0D32-447C-8A2E-4A4AFD8A0E58}" srcOrd="0" destOrd="0" presId="urn:microsoft.com/office/officeart/2005/8/layout/vList5"/>
    <dgm:cxn modelId="{1E449487-F763-A94B-ABE1-318C86B220FC}" srcId="{C6B66267-62C3-4BA0-B71B-B34B23BE175E}" destId="{96B5DE72-148F-084E-9896-B72E682F4E28}" srcOrd="1" destOrd="0" parTransId="{14F4C808-19E3-8144-ADAF-C9D58E85A39B}" sibTransId="{84C3C33D-2466-5145-BA2B-F1B01BF29019}"/>
    <dgm:cxn modelId="{7AA31C8F-188B-4D25-8DF1-5EFA40636F89}" srcId="{DC8EADE9-2C84-4C52-A50B-53BB97119EE5}" destId="{B4DB52D9-4EC1-4CC0-A5D0-549F3B53279D}" srcOrd="3" destOrd="0" parTransId="{D1FF0F9F-8656-4FE5-BC04-B588A182F37E}" sibTransId="{5F00DD2B-30F6-4BC7-B386-E6A91023F904}"/>
    <dgm:cxn modelId="{023245A1-6278-4ADD-9286-20D37E8D71D1}" srcId="{DC8EADE9-2C84-4C52-A50B-53BB97119EE5}" destId="{C49905DD-9DC9-4B80-9142-566A44D2E17A}" srcOrd="1" destOrd="0" parTransId="{B514C25E-064E-47CC-AD2D-781F3644C3BD}" sibTransId="{9F81EACA-7EE3-47F2-B7C2-770E2A6DB7A8}"/>
    <dgm:cxn modelId="{854E03B4-09EA-43C4-A633-E8B92AB839F4}" srcId="{E481927F-2A13-43B4-8EF3-5AC74D9582D4}" destId="{1F00067C-CA91-47F2-A261-ADAA19AF1A8D}" srcOrd="0" destOrd="0" parTransId="{A8495272-03E7-45FE-A9C5-AFCE39094213}" sibTransId="{B657F5B9-3405-42EA-878A-CA1164757F29}"/>
    <dgm:cxn modelId="{9F818BBA-3B1F-4EBD-BCA1-DBCF1FCE16B4}" type="presOf" srcId="{220482AE-F6B8-4B33-916F-4806A432602C}" destId="{370BB882-2DCC-42A7-8AD2-73027AC8BB14}" srcOrd="0" destOrd="2" presId="urn:microsoft.com/office/officeart/2005/8/layout/vList5"/>
    <dgm:cxn modelId="{DB2DCFC5-DD38-4455-A9A9-D1BAA563E204}" srcId="{5F8C2157-512B-4775-863E-DBA29B17BD04}" destId="{DC8EADE9-2C84-4C52-A50B-53BB97119EE5}" srcOrd="2" destOrd="0" parTransId="{249F6DA4-A56B-4F19-A9CA-7C736588AC85}" sibTransId="{C84D5F14-4ACA-41DB-A73E-F867E25B775A}"/>
    <dgm:cxn modelId="{40BBB4D2-DD0C-4142-9A26-90EE04373E05}" type="presOf" srcId="{E481927F-2A13-43B4-8EF3-5AC74D9582D4}" destId="{3B7A6E2C-62E2-4EB6-B98E-A59C55D5A2F4}" srcOrd="0" destOrd="0" presId="urn:microsoft.com/office/officeart/2005/8/layout/vList5"/>
    <dgm:cxn modelId="{2C48EDD2-ED4A-4037-9D63-BEC79A4BC8BB}" srcId="{C6B66267-62C3-4BA0-B71B-B34B23BE175E}" destId="{87D5F6BD-2AFF-45CE-A48E-43DDF314DA9B}" srcOrd="0" destOrd="0" parTransId="{480A195D-2D0D-4D96-AEC6-5F75662C7BE0}" sibTransId="{D7D037F2-8AE0-446E-A296-30FB2C5586DC}"/>
    <dgm:cxn modelId="{76BE19D3-4CBD-4E79-9609-416E673D35A1}" srcId="{5F8C2157-512B-4775-863E-DBA29B17BD04}" destId="{E481927F-2A13-43B4-8EF3-5AC74D9582D4}" srcOrd="1" destOrd="0" parTransId="{A23602A4-DC49-429E-8B30-D3410324EA47}" sibTransId="{E1DC3572-D679-49AE-B976-3CB5D283CAD1}"/>
    <dgm:cxn modelId="{89C24BD3-B595-7746-81C1-A33E4265346F}" srcId="{E481927F-2A13-43B4-8EF3-5AC74D9582D4}" destId="{BA0124A9-144B-4F44-B3BB-0F583E61BDCC}" srcOrd="2" destOrd="0" parTransId="{E230B8D7-3780-1E43-B376-8C5ECBAD05E1}" sibTransId="{045438AC-1E7F-954E-9188-EDECBD1B072C}"/>
    <dgm:cxn modelId="{C49027D6-BB88-4D55-9A74-1F606800C190}" type="presOf" srcId="{414ADB93-3015-4717-9CF8-EB3FEF88683F}" destId="{370BB882-2DCC-42A7-8AD2-73027AC8BB14}" srcOrd="0" destOrd="0" presId="urn:microsoft.com/office/officeart/2005/8/layout/vList5"/>
    <dgm:cxn modelId="{90DB7DDE-027F-4836-AB8A-1A260CB2AD93}" srcId="{DC8EADE9-2C84-4C52-A50B-53BB97119EE5}" destId="{220482AE-F6B8-4B33-916F-4806A432602C}" srcOrd="2" destOrd="0" parTransId="{44B0FD7F-7A81-4E79-88AE-19EFFCC744BD}" sibTransId="{D1400429-7DA0-4CCA-8D33-07E4EC3DBD5A}"/>
    <dgm:cxn modelId="{5DAB17EC-2113-4E9D-A190-5BE681C2CAE0}" type="presOf" srcId="{E8BD9712-A429-4772-B482-CAD983D9E333}" destId="{C770E665-0D32-447C-8A2E-4A4AFD8A0E58}" srcOrd="0" destOrd="1" presId="urn:microsoft.com/office/officeart/2005/8/layout/vList5"/>
    <dgm:cxn modelId="{AE6ED9EE-8C3F-1549-99ED-0F4D67916316}" type="presOf" srcId="{BA0124A9-144B-4F44-B3BB-0F583E61BDCC}" destId="{C770E665-0D32-447C-8A2E-4A4AFD8A0E58}" srcOrd="0" destOrd="2" presId="urn:microsoft.com/office/officeart/2005/8/layout/vList5"/>
    <dgm:cxn modelId="{85E78BF8-B7C9-412A-B1F4-9FDBCB086387}" type="presOf" srcId="{31219F1C-EEEF-48DB-843B-8FA185531438}" destId="{25F83345-E3EC-4FBA-B373-FDC40D903F1F}" srcOrd="0" destOrd="2" presId="urn:microsoft.com/office/officeart/2005/8/layout/vList5"/>
    <dgm:cxn modelId="{80172BA8-C4F6-430D-8FF7-A0FC69D92CFB}" type="presParOf" srcId="{1510D2CA-683B-42CF-8022-F02865DC9ABA}" destId="{45F01218-2059-4155-B9B7-CD10DCB5AB03}" srcOrd="0" destOrd="0" presId="urn:microsoft.com/office/officeart/2005/8/layout/vList5"/>
    <dgm:cxn modelId="{58ACDE6A-F9E9-4B66-9200-AD5568B0247A}" type="presParOf" srcId="{45F01218-2059-4155-B9B7-CD10DCB5AB03}" destId="{98537706-D1DC-402D-9C0F-F1EBD4699C8E}" srcOrd="0" destOrd="0" presId="urn:microsoft.com/office/officeart/2005/8/layout/vList5"/>
    <dgm:cxn modelId="{8683E0C4-479F-4045-BF24-A322D2C2D383}" type="presParOf" srcId="{45F01218-2059-4155-B9B7-CD10DCB5AB03}" destId="{25F83345-E3EC-4FBA-B373-FDC40D903F1F}" srcOrd="1" destOrd="0" presId="urn:microsoft.com/office/officeart/2005/8/layout/vList5"/>
    <dgm:cxn modelId="{5F6C07E7-E196-4CD8-9540-8834DB8A0F6A}" type="presParOf" srcId="{1510D2CA-683B-42CF-8022-F02865DC9ABA}" destId="{4E82776A-5396-4D2D-9D89-54DED6F1C834}" srcOrd="1" destOrd="0" presId="urn:microsoft.com/office/officeart/2005/8/layout/vList5"/>
    <dgm:cxn modelId="{D2F4DE54-1EB0-407A-B94A-6E5E34E7E298}" type="presParOf" srcId="{1510D2CA-683B-42CF-8022-F02865DC9ABA}" destId="{068B2D5F-3581-4CCD-9820-2589670A4CF6}" srcOrd="2" destOrd="0" presId="urn:microsoft.com/office/officeart/2005/8/layout/vList5"/>
    <dgm:cxn modelId="{CB9BE2E5-1151-471E-AF28-F0A75AB91AA5}" type="presParOf" srcId="{068B2D5F-3581-4CCD-9820-2589670A4CF6}" destId="{3B7A6E2C-62E2-4EB6-B98E-A59C55D5A2F4}" srcOrd="0" destOrd="0" presId="urn:microsoft.com/office/officeart/2005/8/layout/vList5"/>
    <dgm:cxn modelId="{26D940E6-E2B5-4B7C-863E-B1A03C54FB7D}" type="presParOf" srcId="{068B2D5F-3581-4CCD-9820-2589670A4CF6}" destId="{C770E665-0D32-447C-8A2E-4A4AFD8A0E58}" srcOrd="1" destOrd="0" presId="urn:microsoft.com/office/officeart/2005/8/layout/vList5"/>
    <dgm:cxn modelId="{AD9636E7-A332-4E0F-A24E-56E607FAD2B3}" type="presParOf" srcId="{1510D2CA-683B-42CF-8022-F02865DC9ABA}" destId="{86521E12-8789-49C5-994B-672A94370AAF}" srcOrd="3" destOrd="0" presId="urn:microsoft.com/office/officeart/2005/8/layout/vList5"/>
    <dgm:cxn modelId="{CD99C03E-40E3-49AD-9FFA-5304A215B061}" type="presParOf" srcId="{1510D2CA-683B-42CF-8022-F02865DC9ABA}" destId="{F1196081-BFEB-4B6C-B616-11DD5213B782}" srcOrd="4" destOrd="0" presId="urn:microsoft.com/office/officeart/2005/8/layout/vList5"/>
    <dgm:cxn modelId="{3D0E9411-90CA-49AE-B4E3-F4E1A424F1F1}" type="presParOf" srcId="{F1196081-BFEB-4B6C-B616-11DD5213B782}" destId="{26C6D463-0071-48AB-B8A1-A7BF337839E7}" srcOrd="0" destOrd="0" presId="urn:microsoft.com/office/officeart/2005/8/layout/vList5"/>
    <dgm:cxn modelId="{0C21D92B-7BA7-4D15-BF91-684F866152A7}" type="presParOf" srcId="{F1196081-BFEB-4B6C-B616-11DD5213B782}" destId="{370BB882-2DCC-42A7-8AD2-73027AC8BB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8C2157-512B-4775-863E-DBA29B17BD0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B66267-62C3-4BA0-B71B-B34B23BE175E}">
      <dgm:prSet phldrT="[Text]" phldr="0" custT="1"/>
      <dgm:spPr>
        <a:solidFill>
          <a:srgbClr val="46A0DD"/>
        </a:solidFill>
      </dgm:spPr>
      <dgm:t>
        <a:bodyPr/>
        <a:lstStyle/>
        <a:p>
          <a:pPr rtl="0"/>
          <a:r>
            <a:rPr lang="en-GB" sz="2800">
              <a:latin typeface="+mn-lt"/>
            </a:rPr>
            <a:t>Reduces onsite / offsite traffic </a:t>
          </a:r>
        </a:p>
      </dgm:t>
    </dgm:pt>
    <dgm:pt modelId="{D21BA5C0-F0F8-4E76-8A7C-23AFBD94FF19}" type="parTrans" cxnId="{3E626E42-EB1D-4F70-AD31-E1729B91D72E}">
      <dgm:prSet/>
      <dgm:spPr/>
      <dgm:t>
        <a:bodyPr/>
        <a:lstStyle/>
        <a:p>
          <a:endParaRPr lang="en-GB"/>
        </a:p>
      </dgm:t>
    </dgm:pt>
    <dgm:pt modelId="{A1A57ED3-FB90-483F-9E8A-61C61D978E1E}" type="sibTrans" cxnId="{3E626E42-EB1D-4F70-AD31-E1729B91D72E}">
      <dgm:prSet/>
      <dgm:spPr/>
      <dgm:t>
        <a:bodyPr/>
        <a:lstStyle/>
        <a:p>
          <a:endParaRPr lang="en-GB"/>
        </a:p>
      </dgm:t>
    </dgm:pt>
    <dgm:pt modelId="{87D5F6BD-2AFF-45CE-A48E-43DDF314DA9B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Fewer vehicle movements reduces exposure</a:t>
          </a:r>
        </a:p>
      </dgm:t>
    </dgm:pt>
    <dgm:pt modelId="{480A195D-2D0D-4D96-AEC6-5F75662C7BE0}" type="parTrans" cxnId="{2C48EDD2-ED4A-4037-9D63-BEC79A4BC8BB}">
      <dgm:prSet/>
      <dgm:spPr/>
      <dgm:t>
        <a:bodyPr/>
        <a:lstStyle/>
        <a:p>
          <a:endParaRPr lang="en-GB"/>
        </a:p>
      </dgm:t>
    </dgm:pt>
    <dgm:pt modelId="{D7D037F2-8AE0-446E-A296-30FB2C5586DC}" type="sibTrans" cxnId="{2C48EDD2-ED4A-4037-9D63-BEC79A4BC8BB}">
      <dgm:prSet/>
      <dgm:spPr/>
      <dgm:t>
        <a:bodyPr/>
        <a:lstStyle/>
        <a:p>
          <a:endParaRPr lang="en-GB"/>
        </a:p>
      </dgm:t>
    </dgm:pt>
    <dgm:pt modelId="{E481927F-2A13-43B4-8EF3-5AC74D9582D4}">
      <dgm:prSet phldrT="[Text]" custT="1"/>
      <dgm:spPr>
        <a:solidFill>
          <a:srgbClr val="6AB3E4"/>
        </a:solidFill>
      </dgm:spPr>
      <dgm:t>
        <a:bodyPr/>
        <a:lstStyle/>
        <a:p>
          <a:pPr rtl="0"/>
          <a:r>
            <a:rPr lang="en-GB" sz="3200">
              <a:latin typeface="+mn-lt"/>
            </a:rPr>
            <a:t> </a:t>
          </a:r>
          <a:r>
            <a:rPr lang="en-GB" sz="2800">
              <a:latin typeface="+mn-lt"/>
            </a:rPr>
            <a:t>Minimises &amp; simplifies groundworks </a:t>
          </a:r>
        </a:p>
      </dgm:t>
    </dgm:pt>
    <dgm:pt modelId="{A23602A4-DC49-429E-8B30-D3410324EA47}" type="parTrans" cxnId="{76BE19D3-4CBD-4E79-9609-416E673D35A1}">
      <dgm:prSet/>
      <dgm:spPr/>
      <dgm:t>
        <a:bodyPr/>
        <a:lstStyle/>
        <a:p>
          <a:endParaRPr lang="en-GB"/>
        </a:p>
      </dgm:t>
    </dgm:pt>
    <dgm:pt modelId="{E1DC3572-D679-49AE-B976-3CB5D283CAD1}" type="sibTrans" cxnId="{76BE19D3-4CBD-4E79-9609-416E673D35A1}">
      <dgm:prSet/>
      <dgm:spPr/>
      <dgm:t>
        <a:bodyPr/>
        <a:lstStyle/>
        <a:p>
          <a:endParaRPr lang="en-GB"/>
        </a:p>
      </dgm:t>
    </dgm:pt>
    <dgm:pt modelId="{1F00067C-CA91-47F2-A261-ADAA19AF1A8D}">
      <dgm:prSet phldrT="[Text]" phldr="0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Shortens project time reducing overall exposure period</a:t>
          </a:r>
        </a:p>
      </dgm:t>
    </dgm:pt>
    <dgm:pt modelId="{A8495272-03E7-45FE-A9C5-AFCE39094213}" type="parTrans" cxnId="{854E03B4-09EA-43C4-A633-E8B92AB839F4}">
      <dgm:prSet/>
      <dgm:spPr/>
      <dgm:t>
        <a:bodyPr/>
        <a:lstStyle/>
        <a:p>
          <a:endParaRPr lang="en-GB"/>
        </a:p>
      </dgm:t>
    </dgm:pt>
    <dgm:pt modelId="{B657F5B9-3405-42EA-878A-CA1164757F29}" type="sibTrans" cxnId="{854E03B4-09EA-43C4-A633-E8B92AB839F4}">
      <dgm:prSet/>
      <dgm:spPr/>
      <dgm:t>
        <a:bodyPr/>
        <a:lstStyle/>
        <a:p>
          <a:endParaRPr lang="en-GB"/>
        </a:p>
      </dgm:t>
    </dgm:pt>
    <dgm:pt modelId="{DC8EADE9-2C84-4C52-A50B-53BB97119EE5}">
      <dgm:prSet phldrT="[Text]" phldr="0" custT="1"/>
      <dgm:spPr>
        <a:solidFill>
          <a:srgbClr val="8DC5EB"/>
        </a:solidFill>
      </dgm:spPr>
      <dgm:t>
        <a:bodyPr/>
        <a:lstStyle/>
        <a:p>
          <a:pPr rtl="0"/>
          <a:r>
            <a:rPr lang="en-GB" sz="2800">
              <a:latin typeface="+mn-lt"/>
            </a:rPr>
            <a:t>Removes workers from high risk areas </a:t>
          </a:r>
        </a:p>
      </dgm:t>
    </dgm:pt>
    <dgm:pt modelId="{249F6DA4-A56B-4F19-A9CA-7C736588AC85}" type="parTrans" cxnId="{DB2DCFC5-DD38-4455-A9A9-D1BAA563E204}">
      <dgm:prSet/>
      <dgm:spPr/>
      <dgm:t>
        <a:bodyPr/>
        <a:lstStyle/>
        <a:p>
          <a:endParaRPr lang="en-GB"/>
        </a:p>
      </dgm:t>
    </dgm:pt>
    <dgm:pt modelId="{C84D5F14-4ACA-41DB-A73E-F867E25B775A}" type="sibTrans" cxnId="{DB2DCFC5-DD38-4455-A9A9-D1BAA563E204}">
      <dgm:prSet/>
      <dgm:spPr/>
      <dgm:t>
        <a:bodyPr/>
        <a:lstStyle/>
        <a:p>
          <a:endParaRPr lang="en-GB"/>
        </a:p>
      </dgm:t>
    </dgm:pt>
    <dgm:pt modelId="{414ADB93-3015-4717-9CF8-EB3FEF88683F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>
              <a:latin typeface="+mn-lt"/>
            </a:rPr>
            <a:t>Removes need for installation workers in trenches </a:t>
          </a:r>
        </a:p>
      </dgm:t>
    </dgm:pt>
    <dgm:pt modelId="{9DC75A65-8D83-47D5-BC6D-AB11CD43FBD7}" type="parTrans" cxnId="{3E3DFA2D-1581-45E7-9F7A-F2655529F3AE}">
      <dgm:prSet/>
      <dgm:spPr/>
      <dgm:t>
        <a:bodyPr/>
        <a:lstStyle/>
        <a:p>
          <a:endParaRPr lang="en-GB"/>
        </a:p>
      </dgm:t>
    </dgm:pt>
    <dgm:pt modelId="{F7F500DC-FAEA-41E8-A63B-D7ABDF6D790F}" type="sibTrans" cxnId="{3E3DFA2D-1581-45E7-9F7A-F2655529F3AE}">
      <dgm:prSet/>
      <dgm:spPr/>
      <dgm:t>
        <a:bodyPr/>
        <a:lstStyle/>
        <a:p>
          <a:endParaRPr lang="en-GB"/>
        </a:p>
      </dgm:t>
    </dgm:pt>
    <dgm:pt modelId="{FD5679B9-78F5-4224-8251-148C92A01D78}">
      <dgm:prSet phldrT="[Text]" phldr="0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Traffic management is reduced and simplified </a:t>
          </a:r>
        </a:p>
      </dgm:t>
    </dgm:pt>
    <dgm:pt modelId="{41944123-E09E-42C3-A426-012D3399DB9D}" type="parTrans" cxnId="{247DCBCF-C7E4-4C9E-9012-78D4037F69AE}">
      <dgm:prSet/>
      <dgm:spPr/>
      <dgm:t>
        <a:bodyPr/>
        <a:lstStyle/>
        <a:p>
          <a:endParaRPr lang="en-GB"/>
        </a:p>
      </dgm:t>
    </dgm:pt>
    <dgm:pt modelId="{C13607A6-B80A-43D3-BF6B-F1FE6DB43B42}" type="sibTrans" cxnId="{247DCBCF-C7E4-4C9E-9012-78D4037F69AE}">
      <dgm:prSet/>
      <dgm:spPr/>
      <dgm:t>
        <a:bodyPr/>
        <a:lstStyle/>
        <a:p>
          <a:endParaRPr lang="en-GB"/>
        </a:p>
      </dgm:t>
    </dgm:pt>
    <dgm:pt modelId="{E8BD9712-A429-4772-B482-CAD983D9E333}">
      <dgm:prSet phldrT="[Text]" phldr="0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Minimised &amp; simplified work activities reduces incidents</a:t>
          </a:r>
        </a:p>
      </dgm:t>
    </dgm:pt>
    <dgm:pt modelId="{D73D44DB-1885-4BCC-9423-F3EC3CADDD6C}" type="parTrans" cxnId="{C227DD24-15A4-436F-AE12-CC64B264F412}">
      <dgm:prSet/>
      <dgm:spPr/>
      <dgm:t>
        <a:bodyPr/>
        <a:lstStyle/>
        <a:p>
          <a:endParaRPr lang="en-GB"/>
        </a:p>
      </dgm:t>
    </dgm:pt>
    <dgm:pt modelId="{48C85297-B59F-477E-8F50-EA5312184820}" type="sibTrans" cxnId="{C227DD24-15A4-436F-AE12-CC64B264F412}">
      <dgm:prSet/>
      <dgm:spPr/>
      <dgm:t>
        <a:bodyPr/>
        <a:lstStyle/>
        <a:p>
          <a:endParaRPr lang="en-GB"/>
        </a:p>
      </dgm:t>
    </dgm:pt>
    <dgm:pt modelId="{220482AE-F6B8-4B33-916F-4806A432602C}">
      <dgm:prSet phldrT="[Text]" custT="1"/>
      <dgm:spPr>
        <a:solidFill>
          <a:srgbClr val="AAD4F0">
            <a:alpha val="89804"/>
          </a:srgbClr>
        </a:solidFill>
      </dgm:spPr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600">
              <a:latin typeface="+mn-lt"/>
            </a:rPr>
            <a:t>Removes need for deep trenching &amp; shoring-up</a:t>
          </a:r>
        </a:p>
      </dgm:t>
    </dgm:pt>
    <dgm:pt modelId="{44B0FD7F-7A81-4E79-88AE-19EFFCC744BD}" type="parTrans" cxnId="{90DB7DDE-027F-4836-AB8A-1A260CB2AD93}">
      <dgm:prSet/>
      <dgm:spPr/>
      <dgm:t>
        <a:bodyPr/>
        <a:lstStyle/>
        <a:p>
          <a:endParaRPr lang="en-GB"/>
        </a:p>
      </dgm:t>
    </dgm:pt>
    <dgm:pt modelId="{D1400429-7DA0-4CCA-8D33-07E4EC3DBD5A}" type="sibTrans" cxnId="{90DB7DDE-027F-4836-AB8A-1A260CB2AD93}">
      <dgm:prSet/>
      <dgm:spPr/>
      <dgm:t>
        <a:bodyPr/>
        <a:lstStyle/>
        <a:p>
          <a:endParaRPr lang="en-GB"/>
        </a:p>
      </dgm:t>
    </dgm:pt>
    <dgm:pt modelId="{95D37ABE-B548-224B-8014-A7AED1BE38AE}">
      <dgm:prSet phldrT="[Text]" phldr="0" custT="1"/>
      <dgm:spPr>
        <a:solidFill>
          <a:srgbClr val="AAD4F0">
            <a:alpha val="89804"/>
          </a:srgbClr>
        </a:solidFill>
      </dgm:spPr>
      <dgm:t>
        <a:bodyPr/>
        <a:lstStyle/>
        <a:p>
          <a:pPr rtl="0">
            <a:buFont typeface="Courier New" panose="02070309020205020404" pitchFamily="49" charset="0"/>
            <a:buChar char="o"/>
          </a:pPr>
          <a:r>
            <a:rPr lang="en-GB" sz="1600" b="0">
              <a:latin typeface="+mn-lt"/>
            </a:rPr>
            <a:t>Improves project oversight and onsite coordination of works </a:t>
          </a:r>
        </a:p>
      </dgm:t>
    </dgm:pt>
    <dgm:pt modelId="{BAC5650D-13C6-8446-B6ED-80889458CBD3}" type="parTrans" cxnId="{5A7A1907-2777-604D-96BC-2043AEDBB20C}">
      <dgm:prSet/>
      <dgm:spPr/>
      <dgm:t>
        <a:bodyPr/>
        <a:lstStyle/>
        <a:p>
          <a:endParaRPr lang="en-GB"/>
        </a:p>
      </dgm:t>
    </dgm:pt>
    <dgm:pt modelId="{A0D0F87B-D39D-2D40-9766-DDDCBCB9E7E3}" type="sibTrans" cxnId="{5A7A1907-2777-604D-96BC-2043AEDBB20C}">
      <dgm:prSet/>
      <dgm:spPr/>
      <dgm:t>
        <a:bodyPr/>
        <a:lstStyle/>
        <a:p>
          <a:endParaRPr lang="en-GB"/>
        </a:p>
      </dgm:t>
    </dgm:pt>
    <dgm:pt modelId="{1510D2CA-683B-42CF-8022-F02865DC9ABA}" type="pres">
      <dgm:prSet presAssocID="{5F8C2157-512B-4775-863E-DBA29B17BD04}" presName="Name0" presStyleCnt="0">
        <dgm:presLayoutVars>
          <dgm:dir/>
          <dgm:animLvl val="lvl"/>
          <dgm:resizeHandles val="exact"/>
        </dgm:presLayoutVars>
      </dgm:prSet>
      <dgm:spPr/>
    </dgm:pt>
    <dgm:pt modelId="{45F01218-2059-4155-B9B7-CD10DCB5AB03}" type="pres">
      <dgm:prSet presAssocID="{C6B66267-62C3-4BA0-B71B-B34B23BE175E}" presName="linNode" presStyleCnt="0"/>
      <dgm:spPr/>
    </dgm:pt>
    <dgm:pt modelId="{98537706-D1DC-402D-9C0F-F1EBD4699C8E}" type="pres">
      <dgm:prSet presAssocID="{C6B66267-62C3-4BA0-B71B-B34B23BE175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5F83345-E3EC-4FBA-B373-FDC40D903F1F}" type="pres">
      <dgm:prSet presAssocID="{C6B66267-62C3-4BA0-B71B-B34B23BE175E}" presName="descendantText" presStyleLbl="alignAccFollowNode1" presStyleIdx="0" presStyleCnt="3">
        <dgm:presLayoutVars>
          <dgm:bulletEnabled val="1"/>
        </dgm:presLayoutVars>
      </dgm:prSet>
      <dgm:spPr/>
    </dgm:pt>
    <dgm:pt modelId="{4E82776A-5396-4D2D-9D89-54DED6F1C834}" type="pres">
      <dgm:prSet presAssocID="{A1A57ED3-FB90-483F-9E8A-61C61D978E1E}" presName="sp" presStyleCnt="0"/>
      <dgm:spPr/>
    </dgm:pt>
    <dgm:pt modelId="{068B2D5F-3581-4CCD-9820-2589670A4CF6}" type="pres">
      <dgm:prSet presAssocID="{E481927F-2A13-43B4-8EF3-5AC74D9582D4}" presName="linNode" presStyleCnt="0"/>
      <dgm:spPr/>
    </dgm:pt>
    <dgm:pt modelId="{3B7A6E2C-62E2-4EB6-B98E-A59C55D5A2F4}" type="pres">
      <dgm:prSet presAssocID="{E481927F-2A13-43B4-8EF3-5AC74D9582D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770E665-0D32-447C-8A2E-4A4AFD8A0E58}" type="pres">
      <dgm:prSet presAssocID="{E481927F-2A13-43B4-8EF3-5AC74D9582D4}" presName="descendantText" presStyleLbl="alignAccFollowNode1" presStyleIdx="1" presStyleCnt="3">
        <dgm:presLayoutVars>
          <dgm:bulletEnabled val="1"/>
        </dgm:presLayoutVars>
      </dgm:prSet>
      <dgm:spPr/>
    </dgm:pt>
    <dgm:pt modelId="{86521E12-8789-49C5-994B-672A94370AAF}" type="pres">
      <dgm:prSet presAssocID="{E1DC3572-D679-49AE-B976-3CB5D283CAD1}" presName="sp" presStyleCnt="0"/>
      <dgm:spPr/>
    </dgm:pt>
    <dgm:pt modelId="{F1196081-BFEB-4B6C-B616-11DD5213B782}" type="pres">
      <dgm:prSet presAssocID="{DC8EADE9-2C84-4C52-A50B-53BB97119EE5}" presName="linNode" presStyleCnt="0"/>
      <dgm:spPr/>
    </dgm:pt>
    <dgm:pt modelId="{26C6D463-0071-48AB-B8A1-A7BF337839E7}" type="pres">
      <dgm:prSet presAssocID="{DC8EADE9-2C84-4C52-A50B-53BB97119EE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70BB882-2DCC-42A7-8AD2-73027AC8BB14}" type="pres">
      <dgm:prSet presAssocID="{DC8EADE9-2C84-4C52-A50B-53BB97119EE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5A7A1907-2777-604D-96BC-2043AEDBB20C}" srcId="{E481927F-2A13-43B4-8EF3-5AC74D9582D4}" destId="{95D37ABE-B548-224B-8014-A7AED1BE38AE}" srcOrd="2" destOrd="0" parTransId="{BAC5650D-13C6-8446-B6ED-80889458CBD3}" sibTransId="{A0D0F87B-D39D-2D40-9766-DDDCBCB9E7E3}"/>
    <dgm:cxn modelId="{33320515-DACD-443D-87F5-A6D1126460FD}" type="presOf" srcId="{5F8C2157-512B-4775-863E-DBA29B17BD04}" destId="{1510D2CA-683B-42CF-8022-F02865DC9ABA}" srcOrd="0" destOrd="0" presId="urn:microsoft.com/office/officeart/2005/8/layout/vList5"/>
    <dgm:cxn modelId="{5911A221-2BE7-4C1E-81C1-929DC77DC400}" type="presOf" srcId="{FD5679B9-78F5-4224-8251-148C92A01D78}" destId="{25F83345-E3EC-4FBA-B373-FDC40D903F1F}" srcOrd="0" destOrd="1" presId="urn:microsoft.com/office/officeart/2005/8/layout/vList5"/>
    <dgm:cxn modelId="{C227DD24-15A4-436F-AE12-CC64B264F412}" srcId="{E481927F-2A13-43B4-8EF3-5AC74D9582D4}" destId="{E8BD9712-A429-4772-B482-CAD983D9E333}" srcOrd="1" destOrd="0" parTransId="{D73D44DB-1885-4BCC-9423-F3EC3CADDD6C}" sibTransId="{48C85297-B59F-477E-8F50-EA5312184820}"/>
    <dgm:cxn modelId="{3E3DFA2D-1581-45E7-9F7A-F2655529F3AE}" srcId="{DC8EADE9-2C84-4C52-A50B-53BB97119EE5}" destId="{414ADB93-3015-4717-9CF8-EB3FEF88683F}" srcOrd="0" destOrd="0" parTransId="{9DC75A65-8D83-47D5-BC6D-AB11CD43FBD7}" sibTransId="{F7F500DC-FAEA-41E8-A63B-D7ABDF6D790F}"/>
    <dgm:cxn modelId="{27B44140-70E0-43A3-9B7F-14AD93E24324}" type="presOf" srcId="{220482AE-F6B8-4B33-916F-4806A432602C}" destId="{370BB882-2DCC-42A7-8AD2-73027AC8BB14}" srcOrd="0" destOrd="1" presId="urn:microsoft.com/office/officeart/2005/8/layout/vList5"/>
    <dgm:cxn modelId="{3E626E42-EB1D-4F70-AD31-E1729B91D72E}" srcId="{5F8C2157-512B-4775-863E-DBA29B17BD04}" destId="{C6B66267-62C3-4BA0-B71B-B34B23BE175E}" srcOrd="0" destOrd="0" parTransId="{D21BA5C0-F0F8-4E76-8A7C-23AFBD94FF19}" sibTransId="{A1A57ED3-FB90-483F-9E8A-61C61D978E1E}"/>
    <dgm:cxn modelId="{DF581947-51A2-1B4F-A23B-936CBE787C4B}" type="presOf" srcId="{95D37ABE-B548-224B-8014-A7AED1BE38AE}" destId="{C770E665-0D32-447C-8A2E-4A4AFD8A0E58}" srcOrd="0" destOrd="2" presId="urn:microsoft.com/office/officeart/2005/8/layout/vList5"/>
    <dgm:cxn modelId="{5D9AB353-DAA7-4883-842B-72C25CA87102}" type="presOf" srcId="{414ADB93-3015-4717-9CF8-EB3FEF88683F}" destId="{370BB882-2DCC-42A7-8AD2-73027AC8BB14}" srcOrd="0" destOrd="0" presId="urn:microsoft.com/office/officeart/2005/8/layout/vList5"/>
    <dgm:cxn modelId="{BD0B5A57-0B0F-472C-A784-698432070436}" type="presOf" srcId="{87D5F6BD-2AFF-45CE-A48E-43DDF314DA9B}" destId="{25F83345-E3EC-4FBA-B373-FDC40D903F1F}" srcOrd="0" destOrd="0" presId="urn:microsoft.com/office/officeart/2005/8/layout/vList5"/>
    <dgm:cxn modelId="{5D8DEB57-8513-4EA3-8427-44327BB7CB15}" type="presOf" srcId="{C6B66267-62C3-4BA0-B71B-B34B23BE175E}" destId="{98537706-D1DC-402D-9C0F-F1EBD4699C8E}" srcOrd="0" destOrd="0" presId="urn:microsoft.com/office/officeart/2005/8/layout/vList5"/>
    <dgm:cxn modelId="{CAA43E81-1D7B-4114-9A37-157976F6D6D4}" type="presOf" srcId="{E8BD9712-A429-4772-B482-CAD983D9E333}" destId="{C770E665-0D32-447C-8A2E-4A4AFD8A0E58}" srcOrd="0" destOrd="1" presId="urn:microsoft.com/office/officeart/2005/8/layout/vList5"/>
    <dgm:cxn modelId="{854E03B4-09EA-43C4-A633-E8B92AB839F4}" srcId="{E481927F-2A13-43B4-8EF3-5AC74D9582D4}" destId="{1F00067C-CA91-47F2-A261-ADAA19AF1A8D}" srcOrd="0" destOrd="0" parTransId="{A8495272-03E7-45FE-A9C5-AFCE39094213}" sibTransId="{B657F5B9-3405-42EA-878A-CA1164757F29}"/>
    <dgm:cxn modelId="{DB2DCFC5-DD38-4455-A9A9-D1BAA563E204}" srcId="{5F8C2157-512B-4775-863E-DBA29B17BD04}" destId="{DC8EADE9-2C84-4C52-A50B-53BB97119EE5}" srcOrd="2" destOrd="0" parTransId="{249F6DA4-A56B-4F19-A9CA-7C736588AC85}" sibTransId="{C84D5F14-4ACA-41DB-A73E-F867E25B775A}"/>
    <dgm:cxn modelId="{E91F97C7-35D6-4E24-A87D-0ABFA3F7CAC6}" type="presOf" srcId="{DC8EADE9-2C84-4C52-A50B-53BB97119EE5}" destId="{26C6D463-0071-48AB-B8A1-A7BF337839E7}" srcOrd="0" destOrd="0" presId="urn:microsoft.com/office/officeart/2005/8/layout/vList5"/>
    <dgm:cxn modelId="{5C7EAECF-FB66-4432-9960-F34A1D5E0F3C}" type="presOf" srcId="{E481927F-2A13-43B4-8EF3-5AC74D9582D4}" destId="{3B7A6E2C-62E2-4EB6-B98E-A59C55D5A2F4}" srcOrd="0" destOrd="0" presId="urn:microsoft.com/office/officeart/2005/8/layout/vList5"/>
    <dgm:cxn modelId="{247DCBCF-C7E4-4C9E-9012-78D4037F69AE}" srcId="{C6B66267-62C3-4BA0-B71B-B34B23BE175E}" destId="{FD5679B9-78F5-4224-8251-148C92A01D78}" srcOrd="1" destOrd="0" parTransId="{41944123-E09E-42C3-A426-012D3399DB9D}" sibTransId="{C13607A6-B80A-43D3-BF6B-F1FE6DB43B42}"/>
    <dgm:cxn modelId="{2C48EDD2-ED4A-4037-9D63-BEC79A4BC8BB}" srcId="{C6B66267-62C3-4BA0-B71B-B34B23BE175E}" destId="{87D5F6BD-2AFF-45CE-A48E-43DDF314DA9B}" srcOrd="0" destOrd="0" parTransId="{480A195D-2D0D-4D96-AEC6-5F75662C7BE0}" sibTransId="{D7D037F2-8AE0-446E-A296-30FB2C5586DC}"/>
    <dgm:cxn modelId="{76BE19D3-4CBD-4E79-9609-416E673D35A1}" srcId="{5F8C2157-512B-4775-863E-DBA29B17BD04}" destId="{E481927F-2A13-43B4-8EF3-5AC74D9582D4}" srcOrd="1" destOrd="0" parTransId="{A23602A4-DC49-429E-8B30-D3410324EA47}" sibTransId="{E1DC3572-D679-49AE-B976-3CB5D283CAD1}"/>
    <dgm:cxn modelId="{96DA66D8-7395-48A2-AD12-3F5854D4968B}" type="presOf" srcId="{1F00067C-CA91-47F2-A261-ADAA19AF1A8D}" destId="{C770E665-0D32-447C-8A2E-4A4AFD8A0E58}" srcOrd="0" destOrd="0" presId="urn:microsoft.com/office/officeart/2005/8/layout/vList5"/>
    <dgm:cxn modelId="{90DB7DDE-027F-4836-AB8A-1A260CB2AD93}" srcId="{DC8EADE9-2C84-4C52-A50B-53BB97119EE5}" destId="{220482AE-F6B8-4B33-916F-4806A432602C}" srcOrd="1" destOrd="0" parTransId="{44B0FD7F-7A81-4E79-88AE-19EFFCC744BD}" sibTransId="{D1400429-7DA0-4CCA-8D33-07E4EC3DBD5A}"/>
    <dgm:cxn modelId="{A5C2ECF9-B75D-41DD-B84D-BDCEDCC0F61E}" type="presParOf" srcId="{1510D2CA-683B-42CF-8022-F02865DC9ABA}" destId="{45F01218-2059-4155-B9B7-CD10DCB5AB03}" srcOrd="0" destOrd="0" presId="urn:microsoft.com/office/officeart/2005/8/layout/vList5"/>
    <dgm:cxn modelId="{1FADD96A-85B2-47F2-B7CE-FAAB5A8FDA7E}" type="presParOf" srcId="{45F01218-2059-4155-B9B7-CD10DCB5AB03}" destId="{98537706-D1DC-402D-9C0F-F1EBD4699C8E}" srcOrd="0" destOrd="0" presId="urn:microsoft.com/office/officeart/2005/8/layout/vList5"/>
    <dgm:cxn modelId="{366BF4AF-5737-4A50-B5EA-D80E601A7953}" type="presParOf" srcId="{45F01218-2059-4155-B9B7-CD10DCB5AB03}" destId="{25F83345-E3EC-4FBA-B373-FDC40D903F1F}" srcOrd="1" destOrd="0" presId="urn:microsoft.com/office/officeart/2005/8/layout/vList5"/>
    <dgm:cxn modelId="{F959FEC7-4FF9-480D-9B4C-FE2FFEEE3651}" type="presParOf" srcId="{1510D2CA-683B-42CF-8022-F02865DC9ABA}" destId="{4E82776A-5396-4D2D-9D89-54DED6F1C834}" srcOrd="1" destOrd="0" presId="urn:microsoft.com/office/officeart/2005/8/layout/vList5"/>
    <dgm:cxn modelId="{178F4823-8F1E-474C-BD0A-4ADEDDA89E50}" type="presParOf" srcId="{1510D2CA-683B-42CF-8022-F02865DC9ABA}" destId="{068B2D5F-3581-4CCD-9820-2589670A4CF6}" srcOrd="2" destOrd="0" presId="urn:microsoft.com/office/officeart/2005/8/layout/vList5"/>
    <dgm:cxn modelId="{ACE0FA9D-C537-4432-AB82-61FE352080B2}" type="presParOf" srcId="{068B2D5F-3581-4CCD-9820-2589670A4CF6}" destId="{3B7A6E2C-62E2-4EB6-B98E-A59C55D5A2F4}" srcOrd="0" destOrd="0" presId="urn:microsoft.com/office/officeart/2005/8/layout/vList5"/>
    <dgm:cxn modelId="{2DBFACB1-AA73-453E-AA81-220D577874B3}" type="presParOf" srcId="{068B2D5F-3581-4CCD-9820-2589670A4CF6}" destId="{C770E665-0D32-447C-8A2E-4A4AFD8A0E58}" srcOrd="1" destOrd="0" presId="urn:microsoft.com/office/officeart/2005/8/layout/vList5"/>
    <dgm:cxn modelId="{72DFD6AA-CE6D-4713-AC76-59647EA6E968}" type="presParOf" srcId="{1510D2CA-683B-42CF-8022-F02865DC9ABA}" destId="{86521E12-8789-49C5-994B-672A94370AAF}" srcOrd="3" destOrd="0" presId="urn:microsoft.com/office/officeart/2005/8/layout/vList5"/>
    <dgm:cxn modelId="{15ED45B1-795E-47A8-A276-31481E93192B}" type="presParOf" srcId="{1510D2CA-683B-42CF-8022-F02865DC9ABA}" destId="{F1196081-BFEB-4B6C-B616-11DD5213B782}" srcOrd="4" destOrd="0" presId="urn:microsoft.com/office/officeart/2005/8/layout/vList5"/>
    <dgm:cxn modelId="{2B0F3578-8919-40FE-9CD1-37FB910EDAA4}" type="presParOf" srcId="{F1196081-BFEB-4B6C-B616-11DD5213B782}" destId="{26C6D463-0071-48AB-B8A1-A7BF337839E7}" srcOrd="0" destOrd="0" presId="urn:microsoft.com/office/officeart/2005/8/layout/vList5"/>
    <dgm:cxn modelId="{8C9C9524-5C0E-404B-B9AC-2067C2BC0AC5}" type="presParOf" srcId="{F1196081-BFEB-4B6C-B616-11DD5213B782}" destId="{370BB882-2DCC-42A7-8AD2-73027AC8BB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EADEF-6C08-4AAB-80BE-6C7E93E76F9A}">
      <dsp:nvSpPr>
        <dsp:cNvPr id="0" name=""/>
        <dsp:cNvSpPr/>
      </dsp:nvSpPr>
      <dsp:spPr>
        <a:xfrm rot="5400000">
          <a:off x="5995945" y="-2450610"/>
          <a:ext cx="947423" cy="6089089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Proper SuDS (Flood &amp; Water Management Act 2010) </a:t>
          </a:r>
        </a:p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Surface water kept onsite</a:t>
          </a:r>
        </a:p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Disconnection of rainwater from sewer system</a:t>
          </a:r>
        </a:p>
      </dsp:txBody>
      <dsp:txXfrm rot="-5400000">
        <a:off x="3425113" y="166471"/>
        <a:ext cx="6042840" cy="854925"/>
      </dsp:txXfrm>
    </dsp:sp>
    <dsp:sp modelId="{98537706-D1DC-402D-9C0F-F1EBD4699C8E}">
      <dsp:nvSpPr>
        <dsp:cNvPr id="0" name=""/>
        <dsp:cNvSpPr/>
      </dsp:nvSpPr>
      <dsp:spPr>
        <a:xfrm>
          <a:off x="0" y="1794"/>
          <a:ext cx="3425112" cy="1184278"/>
        </a:xfrm>
        <a:prstGeom prst="roundRect">
          <a:avLst/>
        </a:prstGeom>
        <a:solidFill>
          <a:srgbClr val="46A0D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>
              <a:solidFill>
                <a:schemeClr val="bg1"/>
              </a:solidFill>
            </a:rPr>
            <a:t>Regulation</a:t>
          </a:r>
          <a:r>
            <a:rPr lang="en-GB" sz="4000" kern="1200">
              <a:solidFill>
                <a:schemeClr val="bg1"/>
              </a:solidFill>
              <a:latin typeface="Calibri Light" panose="020F0302020204030204"/>
            </a:rPr>
            <a:t> </a:t>
          </a:r>
          <a:endParaRPr lang="en-GB" sz="4000" kern="1200">
            <a:solidFill>
              <a:schemeClr val="bg1"/>
            </a:solidFill>
          </a:endParaRPr>
        </a:p>
      </dsp:txBody>
      <dsp:txXfrm>
        <a:off x="57812" y="59606"/>
        <a:ext cx="3309488" cy="1068654"/>
      </dsp:txXfrm>
    </dsp:sp>
    <dsp:sp modelId="{C770E665-0D32-447C-8A2E-4A4AFD8A0E58}">
      <dsp:nvSpPr>
        <dsp:cNvPr id="0" name=""/>
        <dsp:cNvSpPr/>
      </dsp:nvSpPr>
      <dsp:spPr>
        <a:xfrm rot="5400000">
          <a:off x="5995945" y="-1207118"/>
          <a:ext cx="947423" cy="6089089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Green Products (natural materials)</a:t>
          </a:r>
        </a:p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Back to Nature (repair broken natural Water Cycle)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 dirty="0">
              <a:latin typeface="Calibri" panose="020F0502020204030204"/>
              <a:ea typeface="+mn-ea"/>
              <a:cs typeface="+mn-cs"/>
            </a:rPr>
            <a:t>Nutrient Neutrality (stop Nitrate/Phosphate discharge to rivers)</a:t>
          </a:r>
        </a:p>
      </dsp:txBody>
      <dsp:txXfrm rot="-5400000">
        <a:off x="3425113" y="1409963"/>
        <a:ext cx="6042840" cy="854925"/>
      </dsp:txXfrm>
    </dsp:sp>
    <dsp:sp modelId="{3B7A6E2C-62E2-4EB6-B98E-A59C55D5A2F4}">
      <dsp:nvSpPr>
        <dsp:cNvPr id="0" name=""/>
        <dsp:cNvSpPr/>
      </dsp:nvSpPr>
      <dsp:spPr>
        <a:xfrm>
          <a:off x="0" y="1245287"/>
          <a:ext cx="3425112" cy="1184278"/>
        </a:xfrm>
        <a:prstGeom prst="roundRect">
          <a:avLst/>
        </a:prstGeom>
        <a:solidFill>
          <a:srgbClr val="6AB3E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Society</a:t>
          </a:r>
        </a:p>
      </dsp:txBody>
      <dsp:txXfrm>
        <a:off x="57812" y="1303099"/>
        <a:ext cx="3309488" cy="1068654"/>
      </dsp:txXfrm>
    </dsp:sp>
    <dsp:sp modelId="{370BB882-2DCC-42A7-8AD2-73027AC8BB14}">
      <dsp:nvSpPr>
        <dsp:cNvPr id="0" name=""/>
        <dsp:cNvSpPr/>
      </dsp:nvSpPr>
      <dsp:spPr>
        <a:xfrm rot="5400000">
          <a:off x="5995945" y="36374"/>
          <a:ext cx="947423" cy="6089089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Life Cycle Analysis (comparison)</a:t>
          </a:r>
        </a:p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No plastic </a:t>
          </a:r>
        </a:p>
        <a:p>
          <a:pPr marL="180975" lvl="1" indent="-180975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No maintenance</a:t>
          </a:r>
        </a:p>
      </dsp:txBody>
      <dsp:txXfrm rot="-5400000">
        <a:off x="3425113" y="2653456"/>
        <a:ext cx="6042840" cy="854925"/>
      </dsp:txXfrm>
    </dsp:sp>
    <dsp:sp modelId="{26C6D463-0071-48AB-B8A1-A7BF337839E7}">
      <dsp:nvSpPr>
        <dsp:cNvPr id="0" name=""/>
        <dsp:cNvSpPr/>
      </dsp:nvSpPr>
      <dsp:spPr>
        <a:xfrm>
          <a:off x="0" y="2490574"/>
          <a:ext cx="3425112" cy="1184278"/>
        </a:xfrm>
        <a:prstGeom prst="roundRect">
          <a:avLst/>
        </a:prstGeom>
        <a:solidFill>
          <a:srgbClr val="8DC5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Customers</a:t>
          </a:r>
        </a:p>
      </dsp:txBody>
      <dsp:txXfrm>
        <a:off x="57812" y="2548386"/>
        <a:ext cx="3309488" cy="1068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83345-E3EC-4FBA-B373-FDC40D903F1F}">
      <dsp:nvSpPr>
        <dsp:cNvPr id="0" name=""/>
        <dsp:cNvSpPr/>
      </dsp:nvSpPr>
      <dsp:spPr>
        <a:xfrm rot="5400000">
          <a:off x="6237829" y="-2538682"/>
          <a:ext cx="1013195" cy="6347696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/>
            <a:t>Unlocks the most challenging projects &amp; sites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/>
            <a:t>Enables ready / rapid resolution of any in-ground problems </a:t>
          </a:r>
        </a:p>
      </dsp:txBody>
      <dsp:txXfrm rot="-5400000">
        <a:off x="3570579" y="178028"/>
        <a:ext cx="6298236" cy="914275"/>
      </dsp:txXfrm>
    </dsp:sp>
    <dsp:sp modelId="{98537706-D1DC-402D-9C0F-F1EBD4699C8E}">
      <dsp:nvSpPr>
        <dsp:cNvPr id="0" name=""/>
        <dsp:cNvSpPr/>
      </dsp:nvSpPr>
      <dsp:spPr>
        <a:xfrm>
          <a:off x="0" y="1918"/>
          <a:ext cx="3570579" cy="1266494"/>
        </a:xfrm>
        <a:prstGeom prst="roundRect">
          <a:avLst/>
        </a:prstGeom>
        <a:solidFill>
          <a:srgbClr val="46A0D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bg1"/>
              </a:solidFill>
            </a:rPr>
            <a:t>Flexibility</a:t>
          </a:r>
          <a:endParaRPr lang="en-GB" sz="3200" kern="1200">
            <a:solidFill>
              <a:schemeClr val="bg1"/>
            </a:solidFill>
          </a:endParaRPr>
        </a:p>
      </dsp:txBody>
      <dsp:txXfrm>
        <a:off x="61825" y="63743"/>
        <a:ext cx="3446929" cy="1142844"/>
      </dsp:txXfrm>
    </dsp:sp>
    <dsp:sp modelId="{C770E665-0D32-447C-8A2E-4A4AFD8A0E58}">
      <dsp:nvSpPr>
        <dsp:cNvPr id="0" name=""/>
        <dsp:cNvSpPr/>
      </dsp:nvSpPr>
      <dsp:spPr>
        <a:xfrm rot="5400000">
          <a:off x="6237829" y="-1208862"/>
          <a:ext cx="1013195" cy="6347696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/>
            <a:t>Consistent </a:t>
          </a:r>
          <a:r>
            <a:rPr lang="en-GB" sz="1600" kern="1200" err="1"/>
            <a:t>Hydrorock</a:t>
          </a:r>
          <a:r>
            <a:rPr lang="en-GB" sz="1600" kern="1200"/>
            <a:t> material water handling performance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/>
            <a:t>Whole of life system performance at installation specification </a:t>
          </a:r>
        </a:p>
      </dsp:txBody>
      <dsp:txXfrm rot="-5400000">
        <a:off x="3570579" y="1507848"/>
        <a:ext cx="6298236" cy="914275"/>
      </dsp:txXfrm>
    </dsp:sp>
    <dsp:sp modelId="{3B7A6E2C-62E2-4EB6-B98E-A59C55D5A2F4}">
      <dsp:nvSpPr>
        <dsp:cNvPr id="0" name=""/>
        <dsp:cNvSpPr/>
      </dsp:nvSpPr>
      <dsp:spPr>
        <a:xfrm>
          <a:off x="0" y="1331738"/>
          <a:ext cx="3570579" cy="1266494"/>
        </a:xfrm>
        <a:prstGeom prst="roundRect">
          <a:avLst/>
        </a:prstGeom>
        <a:solidFill>
          <a:srgbClr val="6AB3E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Predictability</a:t>
          </a:r>
        </a:p>
      </dsp:txBody>
      <dsp:txXfrm>
        <a:off x="61825" y="1393563"/>
        <a:ext cx="3446929" cy="1142844"/>
      </dsp:txXfrm>
    </dsp:sp>
    <dsp:sp modelId="{370BB882-2DCC-42A7-8AD2-73027AC8BB14}">
      <dsp:nvSpPr>
        <dsp:cNvPr id="0" name=""/>
        <dsp:cNvSpPr/>
      </dsp:nvSpPr>
      <dsp:spPr>
        <a:xfrm rot="5400000">
          <a:off x="6237829" y="120956"/>
          <a:ext cx="1013195" cy="6347696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/>
            <a:t>Helps projects stay on time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/>
            <a:t>Intrusive maintenance free for whole of life </a:t>
          </a:r>
        </a:p>
      </dsp:txBody>
      <dsp:txXfrm rot="-5400000">
        <a:off x="3570579" y="2837666"/>
        <a:ext cx="6298236" cy="914275"/>
      </dsp:txXfrm>
    </dsp:sp>
    <dsp:sp modelId="{26C6D463-0071-48AB-B8A1-A7BF337839E7}">
      <dsp:nvSpPr>
        <dsp:cNvPr id="0" name=""/>
        <dsp:cNvSpPr/>
      </dsp:nvSpPr>
      <dsp:spPr>
        <a:xfrm>
          <a:off x="0" y="2661557"/>
          <a:ext cx="3570579" cy="1266494"/>
        </a:xfrm>
        <a:prstGeom prst="roundRect">
          <a:avLst/>
        </a:prstGeom>
        <a:solidFill>
          <a:srgbClr val="8DC5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Reliability</a:t>
          </a:r>
        </a:p>
      </dsp:txBody>
      <dsp:txXfrm>
        <a:off x="61825" y="2723382"/>
        <a:ext cx="3446929" cy="114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83345-E3EC-4FBA-B373-FDC40D903F1F}">
      <dsp:nvSpPr>
        <dsp:cNvPr id="0" name=""/>
        <dsp:cNvSpPr/>
      </dsp:nvSpPr>
      <dsp:spPr>
        <a:xfrm rot="5400000">
          <a:off x="6212247" y="-2523864"/>
          <a:ext cx="1020292" cy="6326958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Highly efficiency enables reduced sizing of systems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Very high Porosity (94%) &amp; Permeability (&gt;200m in 24 hours)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Highly efficient Infiltration (relative surface area – bottom of Blocks)</a:t>
          </a:r>
        </a:p>
      </dsp:txBody>
      <dsp:txXfrm rot="-5400000">
        <a:off x="3558915" y="179275"/>
        <a:ext cx="6277151" cy="920678"/>
      </dsp:txXfrm>
    </dsp:sp>
    <dsp:sp modelId="{98537706-D1DC-402D-9C0F-F1EBD4699C8E}">
      <dsp:nvSpPr>
        <dsp:cNvPr id="0" name=""/>
        <dsp:cNvSpPr/>
      </dsp:nvSpPr>
      <dsp:spPr>
        <a:xfrm>
          <a:off x="0" y="1932"/>
          <a:ext cx="3558914" cy="1275365"/>
        </a:xfrm>
        <a:prstGeom prst="roundRect">
          <a:avLst/>
        </a:prstGeom>
        <a:solidFill>
          <a:srgbClr val="46A0D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>
              <a:solidFill>
                <a:schemeClr val="bg1"/>
              </a:solidFill>
            </a:rPr>
            <a:t>System efficiency</a:t>
          </a:r>
        </a:p>
      </dsp:txBody>
      <dsp:txXfrm>
        <a:off x="62258" y="64190"/>
        <a:ext cx="3434398" cy="1150849"/>
      </dsp:txXfrm>
    </dsp:sp>
    <dsp:sp modelId="{C770E665-0D32-447C-8A2E-4A4AFD8A0E58}">
      <dsp:nvSpPr>
        <dsp:cNvPr id="0" name=""/>
        <dsp:cNvSpPr/>
      </dsp:nvSpPr>
      <dsp:spPr>
        <a:xfrm rot="5400000">
          <a:off x="6212247" y="-1184729"/>
          <a:ext cx="1020292" cy="6326958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Greatly reduces Excavation and minimises Backfill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Greatly reduces costly Spoil away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latin typeface="+mn-lt"/>
            </a:rPr>
            <a:t>Removes need for deep trenching &amp; shoring-up</a:t>
          </a:r>
          <a:endParaRPr lang="en-GB" sz="1600" b="0" kern="1200">
            <a:latin typeface="+mn-lt"/>
          </a:endParaRPr>
        </a:p>
      </dsp:txBody>
      <dsp:txXfrm rot="-5400000">
        <a:off x="3558915" y="1518410"/>
        <a:ext cx="6277151" cy="920678"/>
      </dsp:txXfrm>
    </dsp:sp>
    <dsp:sp modelId="{3B7A6E2C-62E2-4EB6-B98E-A59C55D5A2F4}">
      <dsp:nvSpPr>
        <dsp:cNvPr id="0" name=""/>
        <dsp:cNvSpPr/>
      </dsp:nvSpPr>
      <dsp:spPr>
        <a:xfrm>
          <a:off x="0" y="1341066"/>
          <a:ext cx="3558914" cy="1275365"/>
        </a:xfrm>
        <a:prstGeom prst="roundRect">
          <a:avLst/>
        </a:prstGeom>
        <a:solidFill>
          <a:srgbClr val="6AB3E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Groundwork minimisation</a:t>
          </a:r>
        </a:p>
      </dsp:txBody>
      <dsp:txXfrm>
        <a:off x="62258" y="1403324"/>
        <a:ext cx="3434398" cy="1150849"/>
      </dsp:txXfrm>
    </dsp:sp>
    <dsp:sp modelId="{370BB882-2DCC-42A7-8AD2-73027AC8BB14}">
      <dsp:nvSpPr>
        <dsp:cNvPr id="0" name=""/>
        <dsp:cNvSpPr/>
      </dsp:nvSpPr>
      <dsp:spPr>
        <a:xfrm rot="5400000">
          <a:off x="6212247" y="139773"/>
          <a:ext cx="1020292" cy="6326958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Ability to install in all weathers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Immediate workarounds of 'discovered' below ground problems</a:t>
          </a:r>
          <a:endParaRPr lang="en-US" sz="1600" b="0" kern="1200">
            <a:latin typeface="+mn-lt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Predictable &amp; reliable installation - simpler, easier and faster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Prevents high-cost road traffic management overrun penalties</a:t>
          </a:r>
        </a:p>
      </dsp:txBody>
      <dsp:txXfrm rot="-5400000">
        <a:off x="3558915" y="2842913"/>
        <a:ext cx="6277151" cy="920678"/>
      </dsp:txXfrm>
    </dsp:sp>
    <dsp:sp modelId="{26C6D463-0071-48AB-B8A1-A7BF337839E7}">
      <dsp:nvSpPr>
        <dsp:cNvPr id="0" name=""/>
        <dsp:cNvSpPr/>
      </dsp:nvSpPr>
      <dsp:spPr>
        <a:xfrm>
          <a:off x="0" y="2680200"/>
          <a:ext cx="3558914" cy="1275365"/>
        </a:xfrm>
        <a:prstGeom prst="roundRect">
          <a:avLst/>
        </a:prstGeom>
        <a:solidFill>
          <a:srgbClr val="8DC5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On time &amp; on budget</a:t>
          </a:r>
        </a:p>
      </dsp:txBody>
      <dsp:txXfrm>
        <a:off x="62258" y="2742458"/>
        <a:ext cx="3434398" cy="11508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83345-E3EC-4FBA-B373-FDC40D903F1F}">
      <dsp:nvSpPr>
        <dsp:cNvPr id="0" name=""/>
        <dsp:cNvSpPr/>
      </dsp:nvSpPr>
      <dsp:spPr>
        <a:xfrm rot="5400000">
          <a:off x="6238031" y="-2556192"/>
          <a:ext cx="968723" cy="6326958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Fewer vehicle movements reduces exposure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Traffic management is reduced and simplified </a:t>
          </a:r>
        </a:p>
      </dsp:txBody>
      <dsp:txXfrm rot="-5400000">
        <a:off x="3558914" y="170214"/>
        <a:ext cx="6279669" cy="874145"/>
      </dsp:txXfrm>
    </dsp:sp>
    <dsp:sp modelId="{98537706-D1DC-402D-9C0F-F1EBD4699C8E}">
      <dsp:nvSpPr>
        <dsp:cNvPr id="0" name=""/>
        <dsp:cNvSpPr/>
      </dsp:nvSpPr>
      <dsp:spPr>
        <a:xfrm>
          <a:off x="0" y="1834"/>
          <a:ext cx="3558914" cy="1210904"/>
        </a:xfrm>
        <a:prstGeom prst="roundRect">
          <a:avLst/>
        </a:prstGeom>
        <a:solidFill>
          <a:srgbClr val="46A0D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+mn-lt"/>
            </a:rPr>
            <a:t>Reduces onsite / offsite traffic </a:t>
          </a:r>
        </a:p>
      </dsp:txBody>
      <dsp:txXfrm>
        <a:off x="59111" y="60945"/>
        <a:ext cx="3440692" cy="1092682"/>
      </dsp:txXfrm>
    </dsp:sp>
    <dsp:sp modelId="{C770E665-0D32-447C-8A2E-4A4AFD8A0E58}">
      <dsp:nvSpPr>
        <dsp:cNvPr id="0" name=""/>
        <dsp:cNvSpPr/>
      </dsp:nvSpPr>
      <dsp:spPr>
        <a:xfrm rot="5400000">
          <a:off x="6238031" y="-1284742"/>
          <a:ext cx="968723" cy="6326958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Shortens project time reducing overall exposure period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Minimised &amp; simplified work activities reduces incidents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b="0" kern="1200">
              <a:latin typeface="+mn-lt"/>
            </a:rPr>
            <a:t>Improves project oversight and onsite coordination of works </a:t>
          </a:r>
        </a:p>
      </dsp:txBody>
      <dsp:txXfrm rot="-5400000">
        <a:off x="3558914" y="1441664"/>
        <a:ext cx="6279669" cy="874145"/>
      </dsp:txXfrm>
    </dsp:sp>
    <dsp:sp modelId="{3B7A6E2C-62E2-4EB6-B98E-A59C55D5A2F4}">
      <dsp:nvSpPr>
        <dsp:cNvPr id="0" name=""/>
        <dsp:cNvSpPr/>
      </dsp:nvSpPr>
      <dsp:spPr>
        <a:xfrm>
          <a:off x="0" y="1273284"/>
          <a:ext cx="3558914" cy="1210904"/>
        </a:xfrm>
        <a:prstGeom prst="roundRect">
          <a:avLst/>
        </a:prstGeom>
        <a:solidFill>
          <a:srgbClr val="6AB3E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>
              <a:latin typeface="+mn-lt"/>
            </a:rPr>
            <a:t> </a:t>
          </a:r>
          <a:r>
            <a:rPr lang="en-GB" sz="2800" kern="1200">
              <a:latin typeface="+mn-lt"/>
            </a:rPr>
            <a:t>Minimises &amp; simplifies groundworks </a:t>
          </a:r>
        </a:p>
      </dsp:txBody>
      <dsp:txXfrm>
        <a:off x="59111" y="1332395"/>
        <a:ext cx="3440692" cy="1092682"/>
      </dsp:txXfrm>
    </dsp:sp>
    <dsp:sp modelId="{370BB882-2DCC-42A7-8AD2-73027AC8BB14}">
      <dsp:nvSpPr>
        <dsp:cNvPr id="0" name=""/>
        <dsp:cNvSpPr/>
      </dsp:nvSpPr>
      <dsp:spPr>
        <a:xfrm rot="5400000">
          <a:off x="6238031" y="-13292"/>
          <a:ext cx="968723" cy="6326958"/>
        </a:xfrm>
        <a:prstGeom prst="round2SameRect">
          <a:avLst/>
        </a:prstGeom>
        <a:solidFill>
          <a:srgbClr val="AAD4F0">
            <a:alpha val="89804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latin typeface="+mn-lt"/>
            </a:rPr>
            <a:t>Removes need for installation workers in trenches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GB" sz="1600" kern="1200">
              <a:latin typeface="+mn-lt"/>
            </a:rPr>
            <a:t>Removes need for deep trenching &amp; shoring-up</a:t>
          </a:r>
        </a:p>
      </dsp:txBody>
      <dsp:txXfrm rot="-5400000">
        <a:off x="3558914" y="2713115"/>
        <a:ext cx="6279669" cy="874145"/>
      </dsp:txXfrm>
    </dsp:sp>
    <dsp:sp modelId="{26C6D463-0071-48AB-B8A1-A7BF337839E7}">
      <dsp:nvSpPr>
        <dsp:cNvPr id="0" name=""/>
        <dsp:cNvSpPr/>
      </dsp:nvSpPr>
      <dsp:spPr>
        <a:xfrm>
          <a:off x="0" y="2544734"/>
          <a:ext cx="3558914" cy="1210904"/>
        </a:xfrm>
        <a:prstGeom prst="roundRect">
          <a:avLst/>
        </a:prstGeom>
        <a:solidFill>
          <a:srgbClr val="8DC5E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+mn-lt"/>
            </a:rPr>
            <a:t>Removes workers from high risk areas </a:t>
          </a:r>
        </a:p>
      </dsp:txBody>
      <dsp:txXfrm>
        <a:off x="59111" y="2603845"/>
        <a:ext cx="3440692" cy="1092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EA1FA-6F20-6141-B25F-317FAD1FB933}" type="datetimeFigureOut">
              <a:rPr lang="en-MT" smtClean="0"/>
              <a:t>29/06/2021</a:t>
            </a:fld>
            <a:endParaRPr lang="en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A96FF-D57F-4A40-8589-34A89331B059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397388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056D4-D685-F347-9A16-94A33D3336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411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056D4-D685-F347-9A16-94A33D3336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105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056D4-D685-F347-9A16-94A33D3336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821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056D4-D685-F347-9A16-94A33D3336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311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F056D4-D685-F347-9A16-94A33D3336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03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13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14ED3-AB97-2644-8D93-E8A54B41D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699" y="515262"/>
            <a:ext cx="9144000" cy="6839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976A21-FE35-9849-9884-888BEBD56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699" y="1368504"/>
            <a:ext cx="9144000" cy="43781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>
                    <a:lumMod val="75000"/>
                  </a:schemeClr>
                </a:solidFill>
                <a:latin typeface="Arial Rounded MT Bold" panose="020F070403050403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FA1CA81-FF5C-5C42-8DB9-9629FE58A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Rounded MT Bold" panose="020F0704030504030204" pitchFamily="34" charset="77"/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7E7DD30-5F46-BC41-9D06-A142A8EC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2367" y="6378835"/>
            <a:ext cx="388494" cy="365125"/>
          </a:xfrm>
        </p:spPr>
        <p:txBody>
          <a:bodyPr/>
          <a:lstStyle>
            <a:lvl1pPr>
              <a:defRPr sz="1050"/>
            </a:lvl1pPr>
          </a:lstStyle>
          <a:p>
            <a:fld id="{BF71635F-302C-4945-93FB-BB390C77B8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5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354A95-70F9-4339-BF05-6FE59F0D6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32367" y="6378835"/>
            <a:ext cx="388494" cy="365125"/>
          </a:xfrm>
        </p:spPr>
        <p:txBody>
          <a:bodyPr/>
          <a:lstStyle>
            <a:lvl1pPr>
              <a:defRPr sz="1050"/>
            </a:lvl1pPr>
          </a:lstStyle>
          <a:p>
            <a:fld id="{BF71635F-302C-4945-93FB-BB390C77B8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4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F26743D-BFD0-B240-902B-C76778644D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C037C7-DF69-AF48-944D-FD87FB0B85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0219" y="5925852"/>
            <a:ext cx="3324798" cy="5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34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7330689-2DEA-104B-A196-4E8ACE4D831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208712"/>
            <a:ext cx="12192000" cy="6604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C6BE1-EB2B-3E48-8288-521C8157D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Rounded MT Bold" panose="020F0704030504030204" pitchFamily="34" charset="77"/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BB6F6-0724-E945-A799-CF55615FD6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4851" y="6378836"/>
            <a:ext cx="344775" cy="342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00B0F0"/>
                </a:solidFill>
                <a:latin typeface="Arial Rounded MT Bold" panose="020F0704030504030204" pitchFamily="34" charset="77"/>
              </a:defRPr>
            </a:lvl1pPr>
          </a:lstStyle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2283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B0F0"/>
          </a:solidFill>
          <a:latin typeface="Arial Rounded MT Bold" panose="020F070403050403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nkd.in/dk2Sna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steven.smith@hydrorocksolutions.com" TargetMode="External"/><Relationship Id="rId5" Type="http://schemas.openxmlformats.org/officeDocument/2006/relationships/hyperlink" Target="https://www.linkedin.com/company/hydrorock-solutions/mycompany/" TargetMode="External"/><Relationship Id="rId4" Type="http://schemas.openxmlformats.org/officeDocument/2006/relationships/hyperlink" Target="https://lnkd.in/dgRVj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3D3CFA-840E-834A-A479-5F09AF44C14E}"/>
              </a:ext>
            </a:extLst>
          </p:cNvPr>
          <p:cNvSpPr txBox="1"/>
          <p:nvPr/>
        </p:nvSpPr>
        <p:spPr>
          <a:xfrm>
            <a:off x="1176730" y="1272794"/>
            <a:ext cx="3976632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VAG Rundschrift D" charset="0"/>
                <a:cs typeface="VAG Rundschrift D" charset="0"/>
              </a:rPr>
              <a:t>Hydrorock’s unmatched performance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VAG Rundschrift D" charset="0"/>
                <a:cs typeface="VAG Rundschrift D" charset="0"/>
              </a:rPr>
              <a:t>www.hydrorocksolutions.com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VAG Rundschrift D" charset="0"/>
              <a:cs typeface="VAG Rundschrift 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0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0DFB02-2B1A-454D-9659-83C571C7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E3A56B-B8E9-AF41-8A4A-2F0BB1EFCB22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Rounded MT Bold" panose="020F0704030504030204" pitchFamily="34" charset="77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2FF9F3-5436-49AF-94D2-820AC987B595}"/>
              </a:ext>
            </a:extLst>
          </p:cNvPr>
          <p:cNvSpPr txBox="1"/>
          <p:nvPr/>
        </p:nvSpPr>
        <p:spPr>
          <a:xfrm>
            <a:off x="158044" y="186966"/>
            <a:ext cx="120339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Hydrorock’s unique characteristics provide 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unmatched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Environmental performance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 for installation and operation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charset="0"/>
              <a:cs typeface="Calibri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charset="0"/>
              <a:cs typeface="Calibri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417BA-52A4-7E4B-A391-4E0DC30BBD07}"/>
              </a:ext>
            </a:extLst>
          </p:cNvPr>
          <p:cNvSpPr/>
          <p:nvPr/>
        </p:nvSpPr>
        <p:spPr>
          <a:xfrm>
            <a:off x="959003" y="1572410"/>
            <a:ext cx="10162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Direction of travel on Environmentalism </a:t>
            </a:r>
            <a:r>
              <a:rPr kumimoji="0" lang="en-US" sz="2800" b="0" i="0" u="none" strike="noStrike" kern="1200" cap="none" spc="0" normalizeH="0" baseline="0" noProof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favours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err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Hydrorock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821BBFD-66C6-425D-B2A3-412E0C5E22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9155435"/>
              </p:ext>
            </p:extLst>
          </p:nvPr>
        </p:nvGraphicFramePr>
        <p:xfrm>
          <a:off x="1501730" y="2182483"/>
          <a:ext cx="9514202" cy="3674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427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0DFB02-2B1A-454D-9659-83C571C7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E3A56B-B8E9-AF41-8A4A-2F0BB1EFCB22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Rounded MT Bold" panose="020F0704030504030204" pitchFamily="34" charset="77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2FF9F3-5436-49AF-94D2-820AC987B595}"/>
              </a:ext>
            </a:extLst>
          </p:cNvPr>
          <p:cNvSpPr txBox="1"/>
          <p:nvPr/>
        </p:nvSpPr>
        <p:spPr>
          <a:xfrm>
            <a:off x="102289" y="186966"/>
            <a:ext cx="120339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Hydrorock’s unique characteristics provide 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unmatched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Project Risk performance</a:t>
            </a: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 </a:t>
            </a: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for installation and operation 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charset="0"/>
              <a:cs typeface="Calibri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charset="0"/>
              <a:cs typeface="Calibri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417BA-52A4-7E4B-A391-4E0DC30BBD07}"/>
              </a:ext>
            </a:extLst>
          </p:cNvPr>
          <p:cNvSpPr/>
          <p:nvPr/>
        </p:nvSpPr>
        <p:spPr>
          <a:xfrm>
            <a:off x="681487" y="1486146"/>
            <a:ext cx="110942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Drive towards minimising &amp; mitigating project risk favours Hydrorock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95DD547-6219-495E-9DC7-EDE70C2C978A}"/>
              </a:ext>
            </a:extLst>
          </p:cNvPr>
          <p:cNvGraphicFramePr/>
          <p:nvPr/>
        </p:nvGraphicFramePr>
        <p:xfrm>
          <a:off x="1494472" y="2080593"/>
          <a:ext cx="9918276" cy="3929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166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0DFB02-2B1A-454D-9659-83C571C7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E3A56B-B8E9-AF41-8A4A-2F0BB1EFCB22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Rounded MT Bold" panose="020F0704030504030204" pitchFamily="34" charset="77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2FF9F3-5436-49AF-94D2-820AC987B595}"/>
              </a:ext>
            </a:extLst>
          </p:cNvPr>
          <p:cNvSpPr txBox="1"/>
          <p:nvPr/>
        </p:nvSpPr>
        <p:spPr>
          <a:xfrm>
            <a:off x="158044" y="186966"/>
            <a:ext cx="1203395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Hydrorock’s unique characteristics provide 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unmatched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Cost performance</a:t>
            </a: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 </a:t>
            </a: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for installation and operation 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charset="0"/>
              <a:cs typeface="Calibri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charset="0"/>
              <a:cs typeface="Calibri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417BA-52A4-7E4B-A391-4E0DC30BBD07}"/>
              </a:ext>
            </a:extLst>
          </p:cNvPr>
          <p:cNvSpPr/>
          <p:nvPr/>
        </p:nvSpPr>
        <p:spPr>
          <a:xfrm>
            <a:off x="959003" y="1360538"/>
            <a:ext cx="1016247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Proper comparison of fully installed cost favours Hydrorock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D96F87-810B-4310-A723-D66C3FBBE5DE}"/>
              </a:ext>
            </a:extLst>
          </p:cNvPr>
          <p:cNvGraphicFramePr/>
          <p:nvPr/>
        </p:nvGraphicFramePr>
        <p:xfrm>
          <a:off x="1526875" y="2110215"/>
          <a:ext cx="9885873" cy="3957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904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0DFB02-2B1A-454D-9659-83C571C7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E3A56B-B8E9-AF41-8A4A-2F0BB1EFCB22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Rounded MT Bold" panose="020F0704030504030204" pitchFamily="34" charset="77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2FF9F3-5436-49AF-94D2-820AC987B595}"/>
              </a:ext>
            </a:extLst>
          </p:cNvPr>
          <p:cNvSpPr txBox="1"/>
          <p:nvPr/>
        </p:nvSpPr>
        <p:spPr>
          <a:xfrm>
            <a:off x="158044" y="196905"/>
            <a:ext cx="12033956" cy="15081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Hydrorock’s unique characteristics provide </a:t>
            </a: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 panose="020F0502020204030204"/>
                <a:ea typeface="Calibri" charset="0"/>
                <a:cs typeface="Calibri" charset="0"/>
              </a:rPr>
              <a:t>unmatched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 charset="0"/>
                <a:cs typeface="Calibri"/>
              </a:rPr>
              <a:t>Safety performance</a:t>
            </a: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 charset="0"/>
                <a:cs typeface="Calibri"/>
              </a:rPr>
              <a:t> </a:t>
            </a: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Calibri" charset="0"/>
                <a:cs typeface="Calibri"/>
              </a:rPr>
              <a:t>for installation and operation </a:t>
            </a: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charset="0"/>
              <a:cs typeface="Calibri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charset="0"/>
              <a:cs typeface="Calibri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3417BA-52A4-7E4B-A391-4E0DC30BBD07}"/>
              </a:ext>
            </a:extLst>
          </p:cNvPr>
          <p:cNvSpPr/>
          <p:nvPr/>
        </p:nvSpPr>
        <p:spPr>
          <a:xfrm>
            <a:off x="959003" y="1360538"/>
            <a:ext cx="10914954" cy="8925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Helps </a:t>
            </a:r>
            <a:r>
              <a:rPr kumimoji="0" lang="en-US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minimise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and mitigate exposure to accidents and incidents 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D96F87-810B-4310-A723-D66C3FBBE5DE}"/>
              </a:ext>
            </a:extLst>
          </p:cNvPr>
          <p:cNvGraphicFramePr/>
          <p:nvPr/>
        </p:nvGraphicFramePr>
        <p:xfrm>
          <a:off x="1526875" y="2253090"/>
          <a:ext cx="9885873" cy="3757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306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0DFB02-2B1A-454D-9659-83C571C7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E3A56B-B8E9-AF41-8A4A-2F0BB1EFCB22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 Rounded MT Bold" panose="020F0704030504030204" pitchFamily="34" charset="77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 Rounded MT Bold" panose="020F0704030504030204" pitchFamily="34" charset="77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2FF9F3-5436-49AF-94D2-820AC987B595}"/>
              </a:ext>
            </a:extLst>
          </p:cNvPr>
          <p:cNvSpPr txBox="1"/>
          <p:nvPr/>
        </p:nvSpPr>
        <p:spPr>
          <a:xfrm>
            <a:off x="443372" y="404664"/>
            <a:ext cx="1098122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Calibri" charset="0"/>
                <a:cs typeface="Calibri"/>
              </a:rPr>
              <a:t>Hydrorock</a:t>
            </a:r>
            <a:r>
              <a:rPr kumimoji="0" lang="en-GB" sz="3600" b="0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Calibri" charset="0"/>
                <a:cs typeface="Calibri"/>
              </a:rPr>
              <a:t>  - Links and Contact Details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7E40D8-2CCC-4526-AD87-DD159C31019E}"/>
              </a:ext>
            </a:extLst>
          </p:cNvPr>
          <p:cNvSpPr/>
          <p:nvPr/>
        </p:nvSpPr>
        <p:spPr>
          <a:xfrm>
            <a:off x="666027" y="1150864"/>
            <a:ext cx="10959451" cy="5834995"/>
          </a:xfrm>
          <a:prstGeom prst="rect">
            <a:avLst/>
          </a:prstGeom>
        </p:spPr>
        <p:txBody>
          <a:bodyPr wrap="square" lIns="91440" tIns="45720" rIns="91440" bIns="45720" anchor="ctr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charset="0"/>
              <a:buChar char="Ø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Short Intro 10 minute video - 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hlinkClick r:id="rId3"/>
              </a:rPr>
              <a:t>https://lnkd.in/dk2SnaG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 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 Light" charset="0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 Light" charset="0"/>
              <a:cs typeface="Calibri Light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charset="0"/>
              <a:buChar char="Ø"/>
              <a:tabLst/>
              <a:defRPr/>
            </a:pP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Hydrorock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 Solutions Website - 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hlinkClick r:id="rId4"/>
              </a:rPr>
              <a:t>https://lnkd.in/dgRVjct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 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 Light" charset="0"/>
              <a:cs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 Light" charset="0"/>
              <a:cs typeface="Calibri Light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charset="0"/>
              <a:buChar char="Ø"/>
              <a:tabLst/>
              <a:defRPr/>
            </a:pPr>
            <a:r>
              <a:rPr kumimoji="0" lang="en-GB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 Light" charset="0"/>
                <a:cs typeface="Calibri Light"/>
              </a:rPr>
              <a:t>Hydrorock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 Solution LinkedIn -   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hlinkClick r:id="rId5"/>
              </a:rPr>
              <a:t>Hydrorock Solutions Ltd: My Company | LinkedIn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  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     Please follow us on LinkedIn to see the projects we are working on and our innovative solutions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     See our current projects with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South Tyneside Council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and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Surrey Council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 (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NO PLASTICS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 Light" charset="0"/>
                <a:cs typeface="Calibri Light"/>
              </a:rPr>
              <a:t>) 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 Light" charset="0"/>
              <a:cs typeface="Calibri Light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 Ligh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/>
              <a:buChar char="Ø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Contact Details:-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/>
              <a:buChar char="Ø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Steve Smith – Sales Director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/>
              <a:buChar char="Ø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Email 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  <a:hlinkClick r:id="rId6"/>
              </a:rPr>
              <a:t>steven.smith@hydrorocksolutions.com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lt"/>
                <a:cs typeface="Calibri" panose="020F0502020204030204"/>
              </a:rPr>
              <a:t>       Mob +44 (0)7542 681096</a:t>
            </a:r>
          </a:p>
          <a:p>
            <a:pPr marL="457200" marR="0" lvl="1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/>
              <a:buChar char="Ø"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587827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461</Words>
  <Application>Microsoft Macintosh PowerPoint</Application>
  <PresentationFormat>Widescreen</PresentationFormat>
  <Paragraphs>84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Courier New</vt:lpstr>
      <vt:lpstr>Wingdings</vt:lpstr>
      <vt:lpstr>1_Office Theme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Colville</dc:creator>
  <cp:lastModifiedBy>Steve Colville</cp:lastModifiedBy>
  <cp:revision>2</cp:revision>
  <dcterms:created xsi:type="dcterms:W3CDTF">2021-06-23T08:44:01Z</dcterms:created>
  <dcterms:modified xsi:type="dcterms:W3CDTF">2021-06-29T16:16:59Z</dcterms:modified>
</cp:coreProperties>
</file>