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1"/>
  </p:notesMasterIdLst>
  <p:sldIdLst>
    <p:sldId id="11421" r:id="rId3"/>
    <p:sldId id="257" r:id="rId4"/>
    <p:sldId id="11426" r:id="rId5"/>
    <p:sldId id="11423" r:id="rId6"/>
    <p:sldId id="11422" r:id="rId7"/>
    <p:sldId id="11424" r:id="rId8"/>
    <p:sldId id="11425" r:id="rId9"/>
    <p:sldId id="11427" r:id="rId10"/>
  </p:sldIdLst>
  <p:sldSz cx="12192000" cy="6858000"/>
  <p:notesSz cx="6858000" cy="9144000"/>
  <p:defaultTextStyle>
    <a:defPPr>
      <a:defRPr lang="en-M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24"/>
    <p:restoredTop sz="95329"/>
  </p:normalViewPr>
  <p:slideViewPr>
    <p:cSldViewPr snapToGrid="0" snapToObjects="1" showGuides="1">
      <p:cViewPr varScale="1">
        <p:scale>
          <a:sx n="99" d="100"/>
          <a:sy n="99" d="100"/>
        </p:scale>
        <p:origin x="92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322FD-58B7-304A-927A-4B9CC2C2F8E4}" type="datetimeFigureOut">
              <a:rPr lang="en-MT" smtClean="0"/>
              <a:t>10/08/2022</a:t>
            </a:fld>
            <a:endParaRPr lang="en-M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BC811-23B0-2E43-B32B-75D0F94D2724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1670590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F056D4-D685-F347-9A16-94A33D33361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6573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B348E-E9E8-B34F-A72E-370091073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237AC7-F6E7-2548-894D-D38BF3032D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5EEE9-B93F-DE46-AE3F-DECCB83F7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C71-F824-6943-A048-B910B693146F}" type="datetimeFigureOut">
              <a:rPr lang="en-MT" smtClean="0"/>
              <a:t>10/08/2022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36E58-F419-9E40-AB64-82139C438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51EDC-EEB2-F449-A29D-26E306AFB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60C0-344C-5C4A-AD7A-E4BBEDEC2FA9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28651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EE059-3D11-C645-8C2A-65F3D4AE5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AB7260-7B9A-874A-84B5-073191AD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7BF51-2A2C-9948-85F9-53AE11447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C71-F824-6943-A048-B910B693146F}" type="datetimeFigureOut">
              <a:rPr lang="en-MT" smtClean="0"/>
              <a:t>10/08/2022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2F51A-F0B1-3042-B562-E444F38B0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6E516-E7FC-DC48-9F8A-A26EBC6FA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60C0-344C-5C4A-AD7A-E4BBEDEC2FA9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1131317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CDEBE1-405F-9E4B-A3EB-E5C99B5DC6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D9C283-AA71-0F4B-B1AF-73081A49EA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9DFBB-5214-7A44-A754-28F75195D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C71-F824-6943-A048-B910B693146F}" type="datetimeFigureOut">
              <a:rPr lang="en-MT" smtClean="0"/>
              <a:t>10/08/2022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4CD93-E235-5945-A3A8-F9C2284A7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713E6-88DA-924D-882F-A59CF9E93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60C0-344C-5C4A-AD7A-E4BBEDEC2FA9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835545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8597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D0FA9-2636-8D4E-BDB4-8FF50E152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5F44D-9AB2-A541-81DE-F62CFF484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04B81-C073-7647-89F8-8DE8BC064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C71-F824-6943-A048-B910B693146F}" type="datetimeFigureOut">
              <a:rPr lang="en-MT" smtClean="0"/>
              <a:t>10/08/2022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E3E9A-8F89-4D4F-A9CF-E2305D3BA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81395-1B4A-B84F-BD82-7F1C27221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60C0-344C-5C4A-AD7A-E4BBEDEC2FA9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67689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96341-293B-9446-85E3-295B3A3F8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7C9EE1-368A-CD44-AF2D-8E29ACAEE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865F6-5A81-7F4B-9B19-4CD135C0D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C71-F824-6943-A048-B910B693146F}" type="datetimeFigureOut">
              <a:rPr lang="en-MT" smtClean="0"/>
              <a:t>10/08/2022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A3C8A-E4E2-0A44-9974-695BA35B9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74C5A-3FBE-4047-9662-5DE60FE46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60C0-344C-5C4A-AD7A-E4BBEDEC2FA9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179681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888B0-458B-A148-8608-4CAD482DA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CAD9F-1FC0-D747-B4E0-A335A7C329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FCF71A-43C1-984D-84F3-D68832656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4F093F-E4C9-B344-A01D-875BC3480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C71-F824-6943-A048-B910B693146F}" type="datetimeFigureOut">
              <a:rPr lang="en-MT" smtClean="0"/>
              <a:t>10/08/2022</a:t>
            </a:fld>
            <a:endParaRPr lang="en-M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3CA71-FC80-6F40-9373-CDC306D0A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8CE85E-0FC0-8948-93CD-45875CCAC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60C0-344C-5C4A-AD7A-E4BBEDEC2FA9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1943915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AB66B-1229-814C-8B58-4564E780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DC8E9F-1B27-2949-96CD-2E30D0061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D359D9-F761-AB40-ABCE-A39AD79C2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31E91-2EA0-2341-B3E5-86691D5E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51437B-42D3-974B-A150-1E0AED6B48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C71387-D26C-1E4D-8778-3A95DF200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C71-F824-6943-A048-B910B693146F}" type="datetimeFigureOut">
              <a:rPr lang="en-MT" smtClean="0"/>
              <a:t>10/08/2022</a:t>
            </a:fld>
            <a:endParaRPr lang="en-M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E4483D-AFA2-544A-B0DE-68CE92C42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BA857-191D-9547-A07C-CF5800A08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60C0-344C-5C4A-AD7A-E4BBEDEC2FA9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2094595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1F778-2F2B-9740-A665-D5EDD9F32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9F3364-4642-8841-8092-09E0A2460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C71-F824-6943-A048-B910B693146F}" type="datetimeFigureOut">
              <a:rPr lang="en-MT" smtClean="0"/>
              <a:t>10/08/2022</a:t>
            </a:fld>
            <a:endParaRPr lang="en-M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24A5EC-B948-D340-8CC8-C67DE210F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E3E003-B20E-E14B-9A96-0AC28E479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60C0-344C-5C4A-AD7A-E4BBEDEC2FA9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383283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CFD04B-BFCD-A14C-AC6B-97E78787E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C71-F824-6943-A048-B910B693146F}" type="datetimeFigureOut">
              <a:rPr lang="en-MT" smtClean="0"/>
              <a:t>10/08/2022</a:t>
            </a:fld>
            <a:endParaRPr lang="en-M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7D3829-8B05-0F41-91C4-291DF3550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0DF90-FD08-9943-B599-AC3442757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60C0-344C-5C4A-AD7A-E4BBEDEC2FA9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260300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856B0-6A39-164F-A539-41860BD9D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D835B-0139-7F4F-88B4-9668A74D0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3A78C4-6D0B-5247-9DD1-E91A0114F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C88CB0-4339-2F41-84AE-36515C0A2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C71-F824-6943-A048-B910B693146F}" type="datetimeFigureOut">
              <a:rPr lang="en-MT" smtClean="0"/>
              <a:t>10/08/2022</a:t>
            </a:fld>
            <a:endParaRPr lang="en-M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AB7792-495F-0F44-88B1-9B0715517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7A30E2-3E2E-B74B-BF82-94DD484A4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60C0-344C-5C4A-AD7A-E4BBEDEC2FA9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299410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0B2C8-9019-B848-A620-B51EF2CF8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E99F21-02EF-A242-8A5C-2D746BAF9E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D6A49-38EA-C244-9C29-A09BE81662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81C6F-1671-234D-89FF-7CE81D089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7C71-F824-6943-A048-B910B693146F}" type="datetimeFigureOut">
              <a:rPr lang="en-MT" smtClean="0"/>
              <a:t>10/08/2022</a:t>
            </a:fld>
            <a:endParaRPr lang="en-M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6EA793-D7E7-1B48-84DC-125CEFA63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CCC050-8D67-9246-8530-2E23F1452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C60C0-344C-5C4A-AD7A-E4BBEDEC2FA9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1444368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B48EE2-B91E-6749-9AB5-5DE5427D0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M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262573-03D2-2A44-9B25-37FE77550B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F52EA-7FC8-7547-B1A5-6D70E67EC7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E7C71-F824-6943-A048-B910B693146F}" type="datetimeFigureOut">
              <a:rPr lang="en-MT" smtClean="0"/>
              <a:t>10/08/2022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E3E82-73C3-6849-9175-3FF43DAE46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120F0-8A0F-ED40-A87A-D8507A6F0F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C60C0-344C-5C4A-AD7A-E4BBEDEC2FA9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78137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F26743D-BFD0-B240-902B-C76778644D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9C037C7-DF69-AF48-944D-FD87FB0B857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0219" y="5925852"/>
            <a:ext cx="3324798" cy="55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02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361" y="1337206"/>
            <a:ext cx="6032593" cy="37240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solidFill>
                  <a:srgbClr val="FFFFFF"/>
                </a:solidFill>
                <a:latin typeface="Calibri" panose="020F0502020204030204"/>
                <a:ea typeface="VAG Rundschrift D" charset="0"/>
                <a:cs typeface="VAG Rundschrift D" charset="0"/>
              </a:rPr>
              <a:t>Hydrorock’s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VAG Rundschrift D" charset="0"/>
                <a:cs typeface="VAG Rundschrift D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>
                <a:solidFill>
                  <a:srgbClr val="FFFFFF"/>
                </a:solidFill>
                <a:latin typeface="Calibri" panose="020F0502020204030204"/>
                <a:ea typeface="VAG Rundschrift D" charset="0"/>
                <a:cs typeface="Calibri"/>
              </a:rPr>
              <a:t>Just Cause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VAG Rundschrift D" charset="0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VAG Rundschrift D" charset="0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VAG Rundschrift D" charset="0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VAG Rundschrift D" charset="0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VAG Rundschrift D" charset="0"/>
                <a:cs typeface="VAG Rundschrift D" charset="0"/>
              </a:rPr>
              <a:t>www.hydrorocksolutions.com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VAG Rundschrift D" charset="0"/>
              <a:cs typeface="VAG Rundschrift 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484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4E3454C-8E78-3043-AD13-B78561A073E0}"/>
              </a:ext>
            </a:extLst>
          </p:cNvPr>
          <p:cNvSpPr/>
          <p:nvPr/>
        </p:nvSpPr>
        <p:spPr>
          <a:xfrm>
            <a:off x="2148559" y="2194420"/>
            <a:ext cx="73712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T" sz="4000" dirty="0">
                <a:solidFill>
                  <a:schemeClr val="accent1"/>
                </a:solidFill>
              </a:rPr>
              <a:t>Natural Water Cycles are among </a:t>
            </a:r>
          </a:p>
          <a:p>
            <a:pPr algn="ctr"/>
            <a:r>
              <a:rPr lang="en-MT" sz="4000" dirty="0">
                <a:solidFill>
                  <a:schemeClr val="accent1"/>
                </a:solidFill>
              </a:rPr>
              <a:t>our most precious national assets</a:t>
            </a:r>
          </a:p>
        </p:txBody>
      </p:sp>
    </p:spTree>
    <p:extLst>
      <p:ext uri="{BB962C8B-B14F-4D97-AF65-F5344CB8AC3E}">
        <p14:creationId xmlns:p14="http://schemas.microsoft.com/office/powerpoint/2010/main" val="2980074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4FC7D1-D342-B944-B0A4-F37105D954AD}"/>
              </a:ext>
            </a:extLst>
          </p:cNvPr>
          <p:cNvSpPr/>
          <p:nvPr/>
        </p:nvSpPr>
        <p:spPr>
          <a:xfrm>
            <a:off x="303865" y="2293614"/>
            <a:ext cx="117750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T" sz="3600" dirty="0">
                <a:solidFill>
                  <a:schemeClr val="accent1"/>
                </a:solidFill>
              </a:rPr>
              <a:t>Current UK drainage practice has broken Natural Water Cycles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91C5E9-87F9-0B4B-85F0-EBC66BEE6856}"/>
              </a:ext>
            </a:extLst>
          </p:cNvPr>
          <p:cNvSpPr/>
          <p:nvPr/>
        </p:nvSpPr>
        <p:spPr>
          <a:xfrm>
            <a:off x="460004" y="477817"/>
            <a:ext cx="110008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T" sz="4000" dirty="0">
                <a:solidFill>
                  <a:srgbClr val="00B0F0"/>
                </a:solidFill>
              </a:rPr>
              <a:t>Natural Water Cycles are a precious national assets</a:t>
            </a:r>
          </a:p>
        </p:txBody>
      </p:sp>
    </p:spTree>
    <p:extLst>
      <p:ext uri="{BB962C8B-B14F-4D97-AF65-F5344CB8AC3E}">
        <p14:creationId xmlns:p14="http://schemas.microsoft.com/office/powerpoint/2010/main" val="4123668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4FC7D1-D342-B944-B0A4-F37105D954AD}"/>
              </a:ext>
            </a:extLst>
          </p:cNvPr>
          <p:cNvSpPr/>
          <p:nvPr/>
        </p:nvSpPr>
        <p:spPr>
          <a:xfrm>
            <a:off x="303865" y="2293614"/>
            <a:ext cx="117750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T" sz="3600" dirty="0">
                <a:solidFill>
                  <a:srgbClr val="00B0F0"/>
                </a:solidFill>
              </a:rPr>
              <a:t>Current UK drainage practice has broken Natural Water Cycles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9D5908-EDBE-9940-B0B0-B5B809CB8883}"/>
              </a:ext>
            </a:extLst>
          </p:cNvPr>
          <p:cNvSpPr/>
          <p:nvPr/>
        </p:nvSpPr>
        <p:spPr>
          <a:xfrm>
            <a:off x="1200501" y="3104632"/>
            <a:ext cx="1026035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MT" sz="3200" dirty="0">
                <a:solidFill>
                  <a:schemeClr val="accent1"/>
                </a:solidFill>
              </a:rPr>
              <a:t>Increasing urban flooding 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MT" sz="3200" dirty="0">
                <a:solidFill>
                  <a:schemeClr val="accent1"/>
                </a:solidFill>
              </a:rPr>
              <a:t>Overpowering sewers and water treatment facilities 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MT" sz="3200" dirty="0">
                <a:solidFill>
                  <a:schemeClr val="accent1"/>
                </a:solidFill>
              </a:rPr>
              <a:t>Damaging the natural ecology of the soil 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MT" sz="3200" dirty="0">
                <a:solidFill>
                  <a:schemeClr val="accent1"/>
                </a:solidFill>
              </a:rPr>
              <a:t>Polluting rivers with toxic chemicals 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MT" sz="3200" dirty="0">
                <a:solidFill>
                  <a:schemeClr val="accent1"/>
                </a:solidFill>
              </a:rPr>
              <a:t>Burying unnecessary plastic in the ground</a:t>
            </a:r>
          </a:p>
          <a:p>
            <a:pPr algn="ctr"/>
            <a:endParaRPr lang="en-MT" sz="4000" dirty="0">
              <a:solidFill>
                <a:srgbClr val="00B0F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91C5E9-87F9-0B4B-85F0-EBC66BEE6856}"/>
              </a:ext>
            </a:extLst>
          </p:cNvPr>
          <p:cNvSpPr/>
          <p:nvPr/>
        </p:nvSpPr>
        <p:spPr>
          <a:xfrm>
            <a:off x="460004" y="477817"/>
            <a:ext cx="110008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T" sz="4000" dirty="0">
                <a:solidFill>
                  <a:srgbClr val="00B0F0"/>
                </a:solidFill>
              </a:rPr>
              <a:t>Natural Water Cycles are a precious national assets</a:t>
            </a:r>
          </a:p>
        </p:txBody>
      </p:sp>
    </p:spTree>
    <p:extLst>
      <p:ext uri="{BB962C8B-B14F-4D97-AF65-F5344CB8AC3E}">
        <p14:creationId xmlns:p14="http://schemas.microsoft.com/office/powerpoint/2010/main" val="2328459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7EC898-238E-8D48-A98A-74F31764D9D5}"/>
              </a:ext>
            </a:extLst>
          </p:cNvPr>
          <p:cNvSpPr txBox="1"/>
          <p:nvPr/>
        </p:nvSpPr>
        <p:spPr>
          <a:xfrm>
            <a:off x="1480991" y="960260"/>
            <a:ext cx="1102889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chemeClr val="accent1"/>
                </a:solidFill>
                <a:latin typeface="Calibri"/>
                <a:ea typeface="Calibri" charset="0"/>
                <a:cs typeface="Calibri"/>
              </a:rPr>
              <a:t>Hydrorock repairs broken Natural Water Cycles</a:t>
            </a:r>
          </a:p>
        </p:txBody>
      </p:sp>
    </p:spTree>
    <p:extLst>
      <p:ext uri="{BB962C8B-B14F-4D97-AF65-F5344CB8AC3E}">
        <p14:creationId xmlns:p14="http://schemas.microsoft.com/office/powerpoint/2010/main" val="1634344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7EC898-238E-8D48-A98A-74F31764D9D5}"/>
              </a:ext>
            </a:extLst>
          </p:cNvPr>
          <p:cNvSpPr txBox="1"/>
          <p:nvPr/>
        </p:nvSpPr>
        <p:spPr>
          <a:xfrm>
            <a:off x="1480991" y="960260"/>
            <a:ext cx="1102889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rgbClr val="00B0F0"/>
                </a:solidFill>
                <a:latin typeface="Calibri"/>
                <a:ea typeface="Calibri" charset="0"/>
                <a:cs typeface="Calibri"/>
              </a:rPr>
              <a:t>Hydrorock repairs broken Natural Water Cycles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BBA622-7414-7F41-B628-839153144E1C}"/>
              </a:ext>
            </a:extLst>
          </p:cNvPr>
          <p:cNvSpPr/>
          <p:nvPr/>
        </p:nvSpPr>
        <p:spPr>
          <a:xfrm>
            <a:off x="860171" y="2151727"/>
            <a:ext cx="1056702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Courier New" panose="02070309020205020404" pitchFamily="49" charset="0"/>
              <a:buChar char="o"/>
            </a:pPr>
            <a:r>
              <a:rPr lang="en-MT" sz="3200" dirty="0">
                <a:solidFill>
                  <a:schemeClr val="accent1"/>
                </a:solidFill>
              </a:rPr>
              <a:t>  Using natural materials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MT" sz="3200" dirty="0">
                <a:solidFill>
                  <a:schemeClr val="accent1"/>
                </a:solidFill>
              </a:rPr>
              <a:t>  Working with rainfall where it lands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MT" sz="3200" dirty="0">
                <a:solidFill>
                  <a:schemeClr val="accent1"/>
                </a:solidFill>
              </a:rPr>
              <a:t>  Managing surface water fully onsite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3200" dirty="0">
                <a:solidFill>
                  <a:schemeClr val="accent1"/>
                </a:solidFill>
              </a:rPr>
              <a:t>  Enabling ultra efficient</a:t>
            </a:r>
            <a:r>
              <a:rPr lang="en-MT" sz="3200" dirty="0">
                <a:solidFill>
                  <a:schemeClr val="accent1"/>
                </a:solidFill>
              </a:rPr>
              <a:t> natural infiltration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MT" sz="3200" dirty="0">
                <a:solidFill>
                  <a:schemeClr val="accent1"/>
                </a:solidFill>
              </a:rPr>
              <a:t>  Creating natural-type aquifers wherever they are needed </a:t>
            </a:r>
          </a:p>
        </p:txBody>
      </p:sp>
    </p:spTree>
    <p:extLst>
      <p:ext uri="{BB962C8B-B14F-4D97-AF65-F5344CB8AC3E}">
        <p14:creationId xmlns:p14="http://schemas.microsoft.com/office/powerpoint/2010/main" val="232316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7EC898-238E-8D48-A98A-74F31764D9D5}"/>
              </a:ext>
            </a:extLst>
          </p:cNvPr>
          <p:cNvSpPr txBox="1"/>
          <p:nvPr/>
        </p:nvSpPr>
        <p:spPr>
          <a:xfrm>
            <a:off x="1480991" y="960260"/>
            <a:ext cx="1102889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rgbClr val="00B0F0"/>
                </a:solidFill>
                <a:latin typeface="Calibri"/>
                <a:ea typeface="Calibri" charset="0"/>
                <a:cs typeface="Calibri"/>
              </a:rPr>
              <a:t>Hydrorock repairs broken Natural Water Cycles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BBA622-7414-7F41-B628-839153144E1C}"/>
              </a:ext>
            </a:extLst>
          </p:cNvPr>
          <p:cNvSpPr/>
          <p:nvPr/>
        </p:nvSpPr>
        <p:spPr>
          <a:xfrm>
            <a:off x="860171" y="2151727"/>
            <a:ext cx="1056702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Courier New" panose="02070309020205020404" pitchFamily="49" charset="0"/>
              <a:buChar char="o"/>
            </a:pPr>
            <a:r>
              <a:rPr lang="en-MT" sz="3200" dirty="0">
                <a:solidFill>
                  <a:srgbClr val="00B0F0"/>
                </a:solidFill>
              </a:rPr>
              <a:t>  Using natural materials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MT" sz="3200" dirty="0">
                <a:solidFill>
                  <a:srgbClr val="00B0F0"/>
                </a:solidFill>
              </a:rPr>
              <a:t>  Working with rainfall where it lands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MT" sz="3200" dirty="0">
                <a:solidFill>
                  <a:srgbClr val="00B0F0"/>
                </a:solidFill>
              </a:rPr>
              <a:t>  Managing surface water fully onsite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3200" dirty="0">
                <a:solidFill>
                  <a:srgbClr val="00B0F0"/>
                </a:solidFill>
              </a:rPr>
              <a:t>  Enabling ultra efficient</a:t>
            </a:r>
            <a:r>
              <a:rPr lang="en-MT" sz="3200" dirty="0">
                <a:solidFill>
                  <a:srgbClr val="00B0F0"/>
                </a:solidFill>
              </a:rPr>
              <a:t> natural infiltration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MT" sz="3200" dirty="0">
                <a:solidFill>
                  <a:srgbClr val="00B0F0"/>
                </a:solidFill>
              </a:rPr>
              <a:t>  Creating natural-type aquifers wherever they are needed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047C66-48D0-F449-B657-F18754721D82}"/>
              </a:ext>
            </a:extLst>
          </p:cNvPr>
          <p:cNvSpPr/>
          <p:nvPr/>
        </p:nvSpPr>
        <p:spPr>
          <a:xfrm>
            <a:off x="880739" y="5373341"/>
            <a:ext cx="105464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MT" sz="3600" dirty="0">
                <a:solidFill>
                  <a:schemeClr val="accent1"/>
                </a:solidFill>
              </a:rPr>
              <a:t>Hydrorock helps nature provide sustainble drainage</a:t>
            </a:r>
          </a:p>
        </p:txBody>
      </p:sp>
    </p:spTree>
    <p:extLst>
      <p:ext uri="{BB962C8B-B14F-4D97-AF65-F5344CB8AC3E}">
        <p14:creationId xmlns:p14="http://schemas.microsoft.com/office/powerpoint/2010/main" val="2395176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7EC898-238E-8D48-A98A-74F31764D9D5}"/>
              </a:ext>
            </a:extLst>
          </p:cNvPr>
          <p:cNvSpPr txBox="1"/>
          <p:nvPr/>
        </p:nvSpPr>
        <p:spPr>
          <a:xfrm>
            <a:off x="1710994" y="4236393"/>
            <a:ext cx="1102889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chemeClr val="accent1"/>
                </a:solidFill>
                <a:latin typeface="Calibri"/>
                <a:ea typeface="Calibri" charset="0"/>
                <a:cs typeface="Calibri"/>
              </a:rPr>
              <a:t>Hydrorock repairs broken Natural Water Cycles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91B273-F015-2B47-867D-87770015A666}"/>
              </a:ext>
            </a:extLst>
          </p:cNvPr>
          <p:cNvSpPr/>
          <p:nvPr/>
        </p:nvSpPr>
        <p:spPr>
          <a:xfrm>
            <a:off x="1069604" y="5670662"/>
            <a:ext cx="105464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MT" sz="3600" dirty="0">
                <a:solidFill>
                  <a:schemeClr val="accent1"/>
                </a:solidFill>
              </a:rPr>
              <a:t>Hydrorock helps nature provide sustainble drainage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4698C3-FE29-6642-A0E0-B339B570BA31}"/>
              </a:ext>
            </a:extLst>
          </p:cNvPr>
          <p:cNvSpPr/>
          <p:nvPr/>
        </p:nvSpPr>
        <p:spPr>
          <a:xfrm>
            <a:off x="1940996" y="1155520"/>
            <a:ext cx="73712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T" sz="4000" dirty="0">
                <a:solidFill>
                  <a:schemeClr val="accent1"/>
                </a:solidFill>
              </a:rPr>
              <a:t>Natural Water Cycles are among </a:t>
            </a:r>
          </a:p>
          <a:p>
            <a:pPr algn="ctr"/>
            <a:r>
              <a:rPr lang="en-MT" sz="4000" dirty="0">
                <a:solidFill>
                  <a:schemeClr val="accent1"/>
                </a:solidFill>
              </a:rPr>
              <a:t>our most precious national assets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CCEC7F-3A5F-0846-9240-72C90FBE6513}"/>
              </a:ext>
            </a:extLst>
          </p:cNvPr>
          <p:cNvSpPr/>
          <p:nvPr/>
        </p:nvSpPr>
        <p:spPr>
          <a:xfrm>
            <a:off x="455329" y="2872928"/>
            <a:ext cx="117750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T" sz="3600" dirty="0">
                <a:solidFill>
                  <a:schemeClr val="accent1"/>
                </a:solidFill>
              </a:rPr>
              <a:t>Current UK drainage practice has broken Natural Water Cycles </a:t>
            </a:r>
          </a:p>
        </p:txBody>
      </p:sp>
    </p:spTree>
    <p:extLst>
      <p:ext uri="{BB962C8B-B14F-4D97-AF65-F5344CB8AC3E}">
        <p14:creationId xmlns:p14="http://schemas.microsoft.com/office/powerpoint/2010/main" val="3947853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</TotalTime>
  <Words>197</Words>
  <Application>Microsoft Macintosh PowerPoint</Application>
  <PresentationFormat>Widescreen</PresentationFormat>
  <Paragraphs>37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Colville</dc:creator>
  <cp:lastModifiedBy>Steve Colville</cp:lastModifiedBy>
  <cp:revision>4</cp:revision>
  <dcterms:created xsi:type="dcterms:W3CDTF">2021-09-22T12:04:21Z</dcterms:created>
  <dcterms:modified xsi:type="dcterms:W3CDTF">2022-08-10T13:00:13Z</dcterms:modified>
</cp:coreProperties>
</file>