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11357" r:id="rId3"/>
    <p:sldId id="256" r:id="rId4"/>
    <p:sldId id="258" r:id="rId5"/>
    <p:sldId id="257" r:id="rId6"/>
    <p:sldId id="260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/>
    <p:restoredTop sz="96327"/>
  </p:normalViewPr>
  <p:slideViewPr>
    <p:cSldViewPr snapToGrid="0" snapToObjects="1" showGuides="1">
      <p:cViewPr varScale="1">
        <p:scale>
          <a:sx n="227" d="100"/>
          <a:sy n="227" d="100"/>
        </p:scale>
        <p:origin x="9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207D6-5C1B-7142-8686-35DDA270348F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F2B7-F0F3-D144-B0C0-66015BF07498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69806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056D4-D685-F347-9A16-94A33D3336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6C39-3968-8545-8FD7-2847F93B3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539A5-F1F5-D04A-B064-D27286F0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9CE6-DA40-834B-BD77-D3407C87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A45A-0DA2-BB45-AE24-E2350C8B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0A26-0AAB-914A-902C-BD2A180E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8608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C221-A112-7A45-AF02-A2B61E56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83662-FDAF-1D4F-B802-24219F7F2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23E5-21E4-5C49-A256-C2D69D26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462A-8D1D-5240-B4A6-3498202C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EC8F-0A7E-2246-8781-64B25546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67353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8D1BD-534C-2844-8CAD-428C62D2B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B2E16-76ED-F246-AD19-A322E5516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0F258-B6F8-984A-A86E-BA4EFFA9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CCD44-DA65-0E4E-936B-1A87F227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4F17-C3BA-9042-AC73-3BFF96CD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08322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7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70E9-7FA4-D743-B86F-9FAAED16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670D-F5C9-A24E-BF4C-6C99DFD3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4E364-A314-FD4A-AB74-8FD5D018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02560-4368-4C4B-B652-BA2A1AEB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A95E-3A04-0D46-A59D-50FA06E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6314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72FC-1C7B-054E-8DC8-D5F7AA5A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41FB5-C92D-6845-8DAA-07F35DF5A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D6BB4-5061-9E43-AF21-B1835D32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19FB-DBCB-EE49-806A-9E8A2C49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FA9A8-F474-4347-A36C-DD05559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12075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1517-397C-2E4F-9820-3F1BDC61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140F-5905-BD45-B26C-564D7D139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83AE7-2D17-8247-901D-9614C90A6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5FB3E-A645-E347-9460-43C2CB35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4E902-CEB5-A84C-978D-F7C2089A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5D20E-93D5-B943-9948-76D1944C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17459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5B82-BE16-2043-9D2C-8112BAB8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3C4-6091-FF4E-8C8F-52FFE6CB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52B31-1AE3-C645-8168-11075582F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E19BD-24DE-9847-AD7D-C2065A34B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2221F-CD39-BC4D-8F72-863A8DB05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D89A5-5AE7-0444-987D-C0AB4098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A64A3-381A-D14E-AA88-3A09828C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94010-DE59-FC48-AB5F-79395137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5298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A790-53CB-0044-B234-52602A9E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65169-79AE-3942-AF8B-FEB73F00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0EFD7-F9A3-6D46-9C76-93E50493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7B3A1-5CEE-EF4C-910D-2D6915D6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3239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3541A-CDC3-CF41-84FA-BBFDBCAE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35E9C-794A-4A43-A3EC-68CD1A04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D9CF8-BD27-AD48-98FC-2145C013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333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BC47-8AF0-CC4F-8F5F-0E29A80F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2098-DD5F-8A48-B13E-4534DA9D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106E7-1C22-EA4C-A610-6FE89087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CD9C4-89B2-F148-9B2C-1F7A6C7C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E1B2B-B90D-D34E-8067-4C322CD8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AA88-8A8C-F444-B1DF-457B97D4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79395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9F6A-6FD9-804A-A84C-DB6765DA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16BED-0A49-A249-BC55-65ACCC9CC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0EC66-4F2F-524B-A439-E4C24A236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FF99A-9FA9-224C-842C-37A3B545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5937D-3B5C-FC4F-9E3A-953B7CBB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50E5A-B26F-8E48-9C88-C016FE5B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88208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9785E-9606-704C-BF7C-F46EC77D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FBAD4-3167-C94E-857F-B1B408236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640B5-E3F5-0D42-8C95-B25FF503B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A466-9F6E-3F41-8614-A50D74EC89EB}" type="datetimeFigureOut">
              <a:rPr lang="en-MT" smtClean="0"/>
              <a:t>12/09/2022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2D71-1334-074F-97C1-532FF5017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65BF-42DB-0542-82E6-0C5051ECA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F76B-A23D-AA4F-B268-ED5E62AE506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98144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26743D-BFD0-B240-902B-C7677864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C037C7-DF69-AF48-944D-FD87FB0B8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19" y="5925852"/>
            <a:ext cx="3324798" cy="5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54" y="1053392"/>
            <a:ext cx="6032593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AG Rundschrift D" charset="0"/>
                <a:cs typeface="Calibri"/>
              </a:rPr>
              <a:t>Hydrorock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/>
                <a:ea typeface="VAG Rundschrift D" charset="0"/>
                <a:cs typeface="Calibri"/>
              </a:rPr>
              <a:t>Modules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AG Rundschrift D" charset="0"/>
                <a:cs typeface="Calibri"/>
              </a:rPr>
              <a:t>Explained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VAG Rundschrift D" charset="0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VAG Rundschrift D" charset="0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VAG Rundschrift D" charset="0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AG Rundschrift D" charset="0"/>
                <a:cs typeface="VAG Rundschrift D" charset="0"/>
              </a:rPr>
              <a:t>www.hydrorock.com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AG Rundschrift D" charset="0"/>
              <a:cs typeface="VAG Rundschrift 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3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chine on the counter&#10;&#10;Description automatically generated with low confidence">
            <a:extLst>
              <a:ext uri="{FF2B5EF4-FFF2-40B4-BE49-F238E27FC236}">
                <a16:creationId xmlns:a16="http://schemas.microsoft.com/office/drawing/2014/main" id="{4F3FBAEC-9C11-1044-A7AC-456BE26C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35" y="559143"/>
            <a:ext cx="7887730" cy="59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4AB4F42-21C5-1447-83CD-BF43830A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7" y="1096101"/>
            <a:ext cx="11405286" cy="4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6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98EE4-39A3-C346-B455-6DA73CB4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53" y="815546"/>
            <a:ext cx="5813357" cy="5045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1CC9C-5778-2247-A935-E58974464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48" y="815546"/>
            <a:ext cx="5458489" cy="50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9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64346-7B1A-DC47-9970-8B3D7C87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03871" y="-933684"/>
            <a:ext cx="6270191" cy="88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5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7C6B3-C336-DF49-9F79-3CD1C4A2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1936" y="-1016058"/>
            <a:ext cx="6195221" cy="87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4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8FEE8-4C3A-A043-864F-0D977EB7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56959" y="-891885"/>
            <a:ext cx="6171265" cy="87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0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5FA4B-0E87-674E-BEF3-B895D778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32087" y="-824529"/>
            <a:ext cx="6234497" cy="88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2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</Words>
  <Application>Microsoft Macintosh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Colville</dc:creator>
  <cp:lastModifiedBy>Steve Colville</cp:lastModifiedBy>
  <cp:revision>2</cp:revision>
  <dcterms:created xsi:type="dcterms:W3CDTF">2022-03-11T08:32:36Z</dcterms:created>
  <dcterms:modified xsi:type="dcterms:W3CDTF">2022-09-12T10:07:49Z</dcterms:modified>
</cp:coreProperties>
</file>